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59" r:id="rId6"/>
    <p:sldId id="258" r:id="rId7"/>
    <p:sldId id="260" r:id="rId8"/>
    <p:sldId id="263" r:id="rId9"/>
    <p:sldId id="261" r:id="rId10"/>
    <p:sldId id="262" r:id="rId11"/>
    <p:sldId id="264" r:id="rId12"/>
    <p:sldId id="265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772" autoAdjust="0"/>
  </p:normalViewPr>
  <p:slideViewPr>
    <p:cSldViewPr snapToGrid="0" showGuides="1">
      <p:cViewPr varScale="1">
        <p:scale>
          <a:sx n="116" d="100"/>
          <a:sy n="116" d="100"/>
        </p:scale>
        <p:origin x="312" y="114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h Jia Quan" userId="be4cc2e3-bd72-4e36-9f21-c7e87a9ef149" providerId="ADAL" clId="{0AA5FFAC-0241-4454-A524-2F5801277028}"/>
    <pc:docChg chg="undo redo custSel addSld delSld modSld sldOrd">
      <pc:chgData name="Loh Jia Quan" userId="be4cc2e3-bd72-4e36-9f21-c7e87a9ef149" providerId="ADAL" clId="{0AA5FFAC-0241-4454-A524-2F5801277028}" dt="2025-07-09T00:53:21.706" v="4365" actId="1076"/>
      <pc:docMkLst>
        <pc:docMk/>
      </pc:docMkLst>
      <pc:sldChg chg="addSp delSp modSp mod">
        <pc:chgData name="Loh Jia Quan" userId="be4cc2e3-bd72-4e36-9f21-c7e87a9ef149" providerId="ADAL" clId="{0AA5FFAC-0241-4454-A524-2F5801277028}" dt="2025-07-09T00:53:21.706" v="4365" actId="1076"/>
        <pc:sldMkLst>
          <pc:docMk/>
          <pc:sldMk cId="2826060497" sldId="256"/>
        </pc:sldMkLst>
      </pc:sldChg>
      <pc:sldChg chg="addSp delSp modSp add del mod">
        <pc:chgData name="Loh Jia Quan" userId="be4cc2e3-bd72-4e36-9f21-c7e87a9ef149" providerId="ADAL" clId="{0AA5FFAC-0241-4454-A524-2F5801277028}" dt="2025-06-14T08:01:23.933" v="2232" actId="47"/>
        <pc:sldMkLst>
          <pc:docMk/>
          <pc:sldMk cId="814879431" sldId="257"/>
        </pc:sldMkLst>
      </pc:sldChg>
      <pc:sldChg chg="addSp delSp modSp add mod">
        <pc:chgData name="Loh Jia Quan" userId="be4cc2e3-bd72-4e36-9f21-c7e87a9ef149" providerId="ADAL" clId="{0AA5FFAC-0241-4454-A524-2F5801277028}" dt="2025-06-16T03:24:04.743" v="3444" actId="20577"/>
        <pc:sldMkLst>
          <pc:docMk/>
          <pc:sldMk cId="1634017142" sldId="258"/>
        </pc:sldMkLst>
      </pc:sldChg>
      <pc:sldChg chg="addSp delSp modSp add mod">
        <pc:chgData name="Loh Jia Quan" userId="be4cc2e3-bd72-4e36-9f21-c7e87a9ef149" providerId="ADAL" clId="{0AA5FFAC-0241-4454-A524-2F5801277028}" dt="2025-06-16T03:23:54.966" v="3413" actId="20577"/>
        <pc:sldMkLst>
          <pc:docMk/>
          <pc:sldMk cId="2907747620" sldId="259"/>
        </pc:sldMkLst>
      </pc:sldChg>
      <pc:sldChg chg="addSp delSp modSp add mod">
        <pc:chgData name="Loh Jia Quan" userId="be4cc2e3-bd72-4e36-9f21-c7e87a9ef149" providerId="ADAL" clId="{0AA5FFAC-0241-4454-A524-2F5801277028}" dt="2025-06-16T03:50:59.383" v="4151"/>
        <pc:sldMkLst>
          <pc:docMk/>
          <pc:sldMk cId="732123928" sldId="260"/>
        </pc:sldMkLst>
      </pc:sldChg>
      <pc:sldChg chg="addSp delSp modSp add mod">
        <pc:chgData name="Loh Jia Quan" userId="be4cc2e3-bd72-4e36-9f21-c7e87a9ef149" providerId="ADAL" clId="{0AA5FFAC-0241-4454-A524-2F5801277028}" dt="2025-06-16T03:51:04.310" v="4153"/>
        <pc:sldMkLst>
          <pc:docMk/>
          <pc:sldMk cId="2043633479" sldId="261"/>
        </pc:sldMkLst>
      </pc:sldChg>
      <pc:sldChg chg="addSp delSp modSp add mod">
        <pc:chgData name="Loh Jia Quan" userId="be4cc2e3-bd72-4e36-9f21-c7e87a9ef149" providerId="ADAL" clId="{0AA5FFAC-0241-4454-A524-2F5801277028}" dt="2025-06-24T11:46:56.909" v="4323" actId="1076"/>
        <pc:sldMkLst>
          <pc:docMk/>
          <pc:sldMk cId="3373806152" sldId="262"/>
        </pc:sldMkLst>
      </pc:sldChg>
      <pc:sldChg chg="addSp delSp modSp add mod">
        <pc:chgData name="Loh Jia Quan" userId="be4cc2e3-bd72-4e36-9f21-c7e87a9ef149" providerId="ADAL" clId="{0AA5FFAC-0241-4454-A524-2F5801277028}" dt="2025-06-16T03:45:31.089" v="3962" actId="1076"/>
        <pc:sldMkLst>
          <pc:docMk/>
          <pc:sldMk cId="2603737383" sldId="263"/>
        </pc:sldMkLst>
      </pc:sldChg>
      <pc:sldChg chg="addSp delSp modSp add mod ord">
        <pc:chgData name="Loh Jia Quan" userId="be4cc2e3-bd72-4e36-9f21-c7e87a9ef149" providerId="ADAL" clId="{0AA5FFAC-0241-4454-A524-2F5801277028}" dt="2025-06-24T11:46:08.852" v="4321" actId="1076"/>
        <pc:sldMkLst>
          <pc:docMk/>
          <pc:sldMk cId="1230001281" sldId="264"/>
        </pc:sldMkLst>
      </pc:sldChg>
      <pc:sldChg chg="addSp delSp modSp add mod">
        <pc:chgData name="Loh Jia Quan" userId="be4cc2e3-bd72-4e36-9f21-c7e87a9ef149" providerId="ADAL" clId="{0AA5FFAC-0241-4454-A524-2F5801277028}" dt="2025-06-16T03:50:26.134" v="4149" actId="1076"/>
        <pc:sldMkLst>
          <pc:docMk/>
          <pc:sldMk cId="3495671955" sldId="265"/>
        </pc:sldMkLst>
      </pc:sldChg>
      <pc:sldChg chg="modSp new mod">
        <pc:chgData name="Loh Jia Quan" userId="be4cc2e3-bd72-4e36-9f21-c7e87a9ef149" providerId="ADAL" clId="{0AA5FFAC-0241-4454-A524-2F5801277028}" dt="2025-06-25T00:45:57.993" v="4364" actId="27636"/>
        <pc:sldMkLst>
          <pc:docMk/>
          <pc:sldMk cId="387008011" sldId="266"/>
        </pc:sldMkLst>
      </pc:sldChg>
      <pc:sldChg chg="modSp add mod">
        <pc:chgData name="Loh Jia Quan" userId="be4cc2e3-bd72-4e36-9f21-c7e87a9ef149" providerId="ADAL" clId="{0AA5FFAC-0241-4454-A524-2F5801277028}" dt="2025-06-25T00:45:27.990" v="4344" actId="20577"/>
        <pc:sldMkLst>
          <pc:docMk/>
          <pc:sldMk cId="514725766" sldId="267"/>
        </pc:sldMkLst>
      </pc:sldChg>
    </pc:docChg>
  </pc:docChgLst>
  <pc:docChgLst>
    <pc:chgData name="Loh Jia Quan" userId="be4cc2e3-bd72-4e36-9f21-c7e87a9ef149" providerId="ADAL" clId="{C70FCDF8-3504-474A-B18D-F11E7F7029C5}"/>
    <pc:docChg chg="delSld">
      <pc:chgData name="Loh Jia Quan" userId="be4cc2e3-bd72-4e36-9f21-c7e87a9ef149" providerId="ADAL" clId="{C70FCDF8-3504-474A-B18D-F11E7F7029C5}" dt="2025-09-16T04:23:11.582" v="0" actId="47"/>
      <pc:docMkLst>
        <pc:docMk/>
      </pc:docMkLst>
      <pc:sldChg chg="del">
        <pc:chgData name="Loh Jia Quan" userId="be4cc2e3-bd72-4e36-9f21-c7e87a9ef149" providerId="ADAL" clId="{C70FCDF8-3504-474A-B18D-F11E7F7029C5}" dt="2025-09-16T04:23:11.582" v="0" actId="47"/>
        <pc:sldMkLst>
          <pc:docMk/>
          <pc:sldMk cId="387008011" sldId="266"/>
        </pc:sldMkLst>
      </pc:sldChg>
    </pc:docChg>
  </pc:docChgLst>
  <pc:docChgLst>
    <pc:chgData name="Loh Jia Quan" userId="be4cc2e3-bd72-4e36-9f21-c7e87a9ef149" providerId="ADAL" clId="{26BC0B3F-BFE1-47FE-B079-6BC3E4517CBA}"/>
    <pc:docChg chg="undo redo custSel addSld delSld modSld">
      <pc:chgData name="Loh Jia Quan" userId="be4cc2e3-bd72-4e36-9f21-c7e87a9ef149" providerId="ADAL" clId="{26BC0B3F-BFE1-47FE-B079-6BC3E4517CBA}" dt="2025-08-12T04:52:22.377" v="72" actId="478"/>
      <pc:docMkLst>
        <pc:docMk/>
      </pc:docMkLst>
      <pc:sldChg chg="addSp delSp modSp add del mod delAnim modAnim">
        <pc:chgData name="Loh Jia Quan" userId="be4cc2e3-bd72-4e36-9f21-c7e87a9ef149" providerId="ADAL" clId="{26BC0B3F-BFE1-47FE-B079-6BC3E4517CBA}" dt="2025-08-12T04:52:22.377" v="72" actId="478"/>
        <pc:sldMkLst>
          <pc:docMk/>
          <pc:sldMk cId="387008011" sldId="266"/>
        </pc:sldMkLst>
      </pc:sldChg>
      <pc:sldChg chg="add del">
        <pc:chgData name="Loh Jia Quan" userId="be4cc2e3-bd72-4e36-9f21-c7e87a9ef149" providerId="ADAL" clId="{26BC0B3F-BFE1-47FE-B079-6BC3E4517CBA}" dt="2025-08-12T04:52:07.698" v="67" actId="47"/>
        <pc:sldMkLst>
          <pc:docMk/>
          <pc:sldMk cId="514725766" sldId="2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EC890-A28E-453B-9CA1-01F546CC1BAB}" type="datetimeFigureOut">
              <a:rPr lang="en-AU" smtClean="0"/>
              <a:t>16/09/2025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6904F-D77D-4279-9B12-4A4AF9C3642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5841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FBD, standardize the notations, for the static rigid body, start overleaf project to write the </a:t>
            </a:r>
            <a:r>
              <a:rPr lang="en-US" dirty="0" err="1"/>
              <a:t>maths</a:t>
            </a:r>
            <a:r>
              <a:rPr lang="en-US" dirty="0"/>
              <a:t> properly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04F-D77D-4279-9B12-4A4AF9C36428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4283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A4681-5193-714B-9D38-502B85E7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323265-51E8-F16D-A531-DB7C1514C3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6F63DE-F331-7CE7-DA54-B1ADBB52B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FBD, standardize the notations, for the static rigid body, start overleaf project to write the </a:t>
            </a:r>
            <a:r>
              <a:rPr lang="en-US" dirty="0" err="1"/>
              <a:t>maths</a:t>
            </a:r>
            <a:r>
              <a:rPr lang="en-US" dirty="0"/>
              <a:t> properly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1C7FB-8026-AEBB-C92E-479CA05989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04F-D77D-4279-9B12-4A4AF9C36428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104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4F773-48DB-DCE5-64E2-EA10F78EE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B0B8B2-4E35-C46F-55BC-B85EA31D18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B45793-6B2A-AD10-7E28-75D71ABEF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FBD, standardize the notations, for the static rigid body, start overleaf project to write the </a:t>
            </a:r>
            <a:r>
              <a:rPr lang="en-US" dirty="0" err="1"/>
              <a:t>maths</a:t>
            </a:r>
            <a:r>
              <a:rPr lang="en-US" dirty="0"/>
              <a:t> properly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919FA-6EF5-2355-19A6-B4B240E4FA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04F-D77D-4279-9B12-4A4AF9C36428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82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6EFDB-F029-9C97-84BD-5A4E3F6BD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5ADB4D-BC8D-E049-95AF-6622E51BB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7F2A03-84CF-3497-B729-9B68C7E3E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FBD, standardize the notations, for the static rigid body, start overleaf project to write the </a:t>
            </a:r>
            <a:r>
              <a:rPr lang="en-US" dirty="0" err="1"/>
              <a:t>maths</a:t>
            </a:r>
            <a:r>
              <a:rPr lang="en-US" dirty="0"/>
              <a:t> properly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03B62-28E1-C84C-7F0B-E643CBCC09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04F-D77D-4279-9B12-4A4AF9C36428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9141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424BA-1B9A-ABDF-DF73-A1AD503E9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BA44B3-8513-EB44-5BE8-EE9364B94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D58AC3-C85F-7927-98AA-36E1320B8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FBD, standardize the notations, for the static rigid body, start overleaf project to write the </a:t>
            </a:r>
            <a:r>
              <a:rPr lang="en-US" dirty="0" err="1"/>
              <a:t>maths</a:t>
            </a:r>
            <a:r>
              <a:rPr lang="en-US" dirty="0"/>
              <a:t> properly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3438F-3296-4EDD-4E05-A2E5ABD4EC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04F-D77D-4279-9B12-4A4AF9C36428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2817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00079-4942-8A88-0512-10EE117B3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61475A-0DC0-5448-0261-E0BFAD649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A191C-45CB-A556-A261-D02FE7436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FBD, standardize the notations, for the static rigid body, start overleaf project to write the </a:t>
            </a:r>
            <a:r>
              <a:rPr lang="en-US" dirty="0" err="1"/>
              <a:t>maths</a:t>
            </a:r>
            <a:r>
              <a:rPr lang="en-US" dirty="0"/>
              <a:t> properly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1514A-A518-2E17-D27F-DE0AA9100F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04F-D77D-4279-9B12-4A4AF9C36428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3282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0EB09-9A0B-2BF3-6169-7F380A792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626AE-22EC-2198-6E97-0F3D6D500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A385F1-0A05-DDB7-069D-34DBD9213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FBD, standardize the notations, for the static rigid body, start overleaf project to write the </a:t>
            </a:r>
            <a:r>
              <a:rPr lang="en-US" dirty="0" err="1"/>
              <a:t>maths</a:t>
            </a:r>
            <a:r>
              <a:rPr lang="en-US" dirty="0"/>
              <a:t> properly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79D86-F7A5-536C-BC6E-39C2246D5F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04F-D77D-4279-9B12-4A4AF9C36428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5881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5BC1C-68A0-CE19-6536-E657AF0F5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2510FE-58DF-8757-AD1D-18A23CF83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CA86E0-0682-9F37-275A-1D054E17B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FBD, standardize the notations, for the static rigid body, start overleaf project to write the </a:t>
            </a:r>
            <a:r>
              <a:rPr lang="en-US" dirty="0" err="1"/>
              <a:t>maths</a:t>
            </a:r>
            <a:r>
              <a:rPr lang="en-US" dirty="0"/>
              <a:t> properly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47928-CA9C-F6D1-97D9-33A587E60C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04F-D77D-4279-9B12-4A4AF9C36428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6474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B84B8-47A5-55CC-275B-5AE86DAD1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32CB23-EA74-3E63-623E-D5E3688596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D54EC-A852-3CEC-FBAA-ECA10AD9D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FBD, standardize the notations, for the static rigid body, start overleaf project to write the </a:t>
            </a:r>
            <a:r>
              <a:rPr lang="en-US" dirty="0" err="1"/>
              <a:t>maths</a:t>
            </a:r>
            <a:r>
              <a:rPr lang="en-US" dirty="0"/>
              <a:t> properly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EF35-481B-B724-C95F-157BE064BE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04F-D77D-4279-9B12-4A4AF9C36428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2349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F33F6-4102-CD6C-244B-B74E8C3F0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A4D072-396A-15E6-9F61-2C3255CCF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CC284-E580-4DB4-6169-D27F25A63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16/09/2025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1E1B0-96D1-8DA7-A686-8A8FB43CD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3DE26-80FD-CC99-7B35-DA924DC2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5821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2C7D7-4039-D08E-F969-19C52166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A760C-F0E7-98FA-A7F9-540191F0A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2989C-3024-92F5-562C-65D7C9A24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16/09/2025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506A4-6085-CE71-23A9-2759445F7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F2166-3475-57C6-BBDD-2D782C6EA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1365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BD2FF0-3FE8-C275-9263-EAC192DCCE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F7088-8A77-90E2-B4C3-E1AE9794C4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D21C0-D607-779A-5391-8D3688527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16/09/2025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A3D27-098A-2336-E98E-E088549D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332C6-D782-3F6F-F65B-6A988A6E5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3144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0B081-7C56-CB5D-4997-EBDC361E7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0EE70-CD7D-02A2-B05D-898FD230D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0AAFF-D13A-BDB1-D11C-9672ECB4E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16/09/2025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C98AA-E905-17A5-CED3-941449DBA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745D1-D3A8-989E-7801-0453AFFC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9185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CEB19-232F-C298-235F-7D3546FF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571F3-4990-BC5F-A17C-589C34A48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BA72F-FD9C-B6FD-2469-59E1774BC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16/09/2025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E9B11-6338-7EE9-F121-26C75AB60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B903C-DFD0-824D-F889-F160E3ED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5378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B40C-C681-0995-BB7D-3E218C20C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3D2FB-DF14-4E6A-6E43-6D8C42B4B7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3DD6B-393D-E382-200B-B378B3462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2490C-FBEB-7D06-428A-C79CA53A3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16/09/2025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524B2-D6B9-4523-84F1-40C7D21B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148B6-CD47-DCC7-CEC7-F907AAC86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2222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F289E-BCEA-FD35-35FA-192E57B78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F6BC3-BAE8-092E-357F-976998DBC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362E8-A322-E8AE-A3FD-3A4F7FE0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401E49-C7E1-C46B-3950-9A97711702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BB63CA-10F3-F055-498C-CFB325BD31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4CE319-DE04-E186-7DCD-E7E94492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16/09/2025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91D37-C522-4BBD-57A7-A55607470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A944D8-A0D7-99CD-9189-4F9B154BC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9274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9D469-0346-1B19-6305-9946D6BC2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FD6FD-5462-7B33-1BB7-5E1F39F54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16/09/2025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E157C2-466F-CF10-9A00-15324349F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2B1DF-777C-3B87-91C9-1AB5DC06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5053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0CCDD6-621B-7E51-ACC3-4FC46617E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16/09/2025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CE571-11AF-D359-47CF-CEEB0A44A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64F51-FA79-9E41-BDEE-128DFAD74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8298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799D-E61F-A768-AC2B-2BF8EFCA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5E992-2582-87BD-0AE6-255606B20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D3CCBB-3904-1113-2554-9FB95A7B0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A4288-2682-E385-31D8-FD0DAC3E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16/09/2025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B3873-524B-2EC9-8756-467F5C5F7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C648B-3588-62A5-8923-81B6E077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2123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6B5DE-6D70-6422-B586-AEE7FC05B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655D20-9490-9CB4-80F7-83864F501E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227DD-0641-0DA6-136E-FC4DC7BD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9284A-29BD-3CCF-FF9D-A2F373C9C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16/09/2025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9324BA-3C1C-F52B-3E29-69E10682A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B7389-5779-D26A-9D5F-007405F2F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434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C2006F-EED1-1526-73CE-4AA29156B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733EF-B265-D3D9-97F0-14C7D1E7C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6DFB1-5192-454A-A0D9-32A71A913D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B51516-0B8C-4A1A-911A-1369BA3AD1F9}" type="datetimeFigureOut">
              <a:rPr lang="en-AU" smtClean="0"/>
              <a:t>16/09/2025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FFA5D-F533-5F87-76D8-A424E8220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7DB0A-C9CF-F3B6-1C13-DC89C04D6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787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7" Type="http://schemas.openxmlformats.org/officeDocument/2006/relationships/image" Target="../media/image4.png"/><Relationship Id="rId12" Type="http://schemas.microsoft.com/office/2017/06/relationships/model3d" Target="../media/model3d3.glb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microsoft.com/office/2017/06/relationships/model3d" Target="../media/model3d1.glb"/><Relationship Id="rId15" Type="http://schemas.openxmlformats.org/officeDocument/2006/relationships/image" Target="../media/image10.png"/><Relationship Id="rId10" Type="http://schemas.microsoft.com/office/2017/06/relationships/model3d" Target="../media/model3d2.glb"/><Relationship Id="rId19" Type="http://schemas.openxmlformats.org/officeDocument/2006/relationships/image" Target="../media/image14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17.png"/><Relationship Id="rId3" Type="http://schemas.openxmlformats.org/officeDocument/2006/relationships/image" Target="../media/image1.png"/><Relationship Id="rId21" Type="http://schemas.openxmlformats.org/officeDocument/2006/relationships/image" Target="../media/image24.png"/><Relationship Id="rId7" Type="http://schemas.openxmlformats.org/officeDocument/2006/relationships/image" Target="../media/image4.png"/><Relationship Id="rId12" Type="http://schemas.microsoft.com/office/2017/06/relationships/model3d" Target="../media/model3d3.glb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microsoft.com/office/2017/06/relationships/model3d" Target="../media/model3d1.glb"/><Relationship Id="rId15" Type="http://schemas.openxmlformats.org/officeDocument/2006/relationships/image" Target="../media/image19.png"/><Relationship Id="rId23" Type="http://schemas.openxmlformats.org/officeDocument/2006/relationships/image" Target="../media/image26.png"/><Relationship Id="rId10" Type="http://schemas.microsoft.com/office/2017/06/relationships/model3d" Target="../media/model3d2.glb"/><Relationship Id="rId19" Type="http://schemas.openxmlformats.org/officeDocument/2006/relationships/image" Target="../media/image22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8.png"/><Relationship Id="rId2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8.svg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9.png"/><Relationship Id="rId4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raphic 105">
            <a:extLst>
              <a:ext uri="{FF2B5EF4-FFF2-40B4-BE49-F238E27FC236}">
                <a16:creationId xmlns:a16="http://schemas.microsoft.com/office/drawing/2014/main" id="{47DFDDDC-9828-424C-EB5C-1D8D6A97E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7797" y="0"/>
            <a:ext cx="1934487" cy="6740865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37BAECD-2B10-7639-9AD5-8B5C71805BF8}"/>
              </a:ext>
            </a:extLst>
          </p:cNvPr>
          <p:cNvGrpSpPr/>
          <p:nvPr/>
        </p:nvGrpSpPr>
        <p:grpSpPr>
          <a:xfrm>
            <a:off x="4274447" y="3115296"/>
            <a:ext cx="2078342" cy="2531970"/>
            <a:chOff x="8588627" y="1992385"/>
            <a:chExt cx="2078342" cy="253197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49E403-5AC4-56DD-8FB4-5378513F9D09}"/>
                </a:ext>
              </a:extLst>
            </p:cNvPr>
            <p:cNvCxnSpPr>
              <a:cxnSpLocks/>
            </p:cNvCxnSpPr>
            <p:nvPr/>
          </p:nvCxnSpPr>
          <p:spPr>
            <a:xfrm>
              <a:off x="8821707" y="4287939"/>
              <a:ext cx="762686" cy="62410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29FDE2D-55AB-989F-C85E-55368525DF55}"/>
                </a:ext>
              </a:extLst>
            </p:cNvPr>
            <p:cNvCxnSpPr>
              <a:cxnSpLocks/>
            </p:cNvCxnSpPr>
            <p:nvPr/>
          </p:nvCxnSpPr>
          <p:spPr>
            <a:xfrm>
              <a:off x="9060159" y="2481115"/>
              <a:ext cx="246408" cy="11214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12D1086-78ED-8D31-911F-0C4F4C52780A}"/>
                </a:ext>
              </a:extLst>
            </p:cNvPr>
            <p:cNvCxnSpPr>
              <a:cxnSpLocks/>
            </p:cNvCxnSpPr>
            <p:nvPr/>
          </p:nvCxnSpPr>
          <p:spPr>
            <a:xfrm>
              <a:off x="8964580" y="4243330"/>
              <a:ext cx="210157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3B541E-4011-EF0E-ECBC-DFE38EB2FF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6128" y="2416365"/>
              <a:ext cx="260350" cy="80414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F246F03-26FC-E7AC-8F29-E8AE241AE58E}"/>
                </a:ext>
              </a:extLst>
            </p:cNvPr>
            <p:cNvCxnSpPr>
              <a:cxnSpLocks/>
            </p:cNvCxnSpPr>
            <p:nvPr/>
          </p:nvCxnSpPr>
          <p:spPr>
            <a:xfrm>
              <a:off x="8943538" y="3438504"/>
              <a:ext cx="217934" cy="7627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661A4E-85E4-3897-B721-DF58A6E0D1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04219" y="3628435"/>
              <a:ext cx="378663" cy="205011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52EC35-D199-0E32-5A07-590A117B415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8105" y="2402225"/>
              <a:ext cx="90240" cy="954145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9FDD9A4-239B-AAC3-D2DB-0A87514376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08812" y="3372627"/>
              <a:ext cx="519533" cy="643257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971FCCF-58DA-6F88-0873-87D38E88525C}"/>
                </a:ext>
              </a:extLst>
            </p:cNvPr>
            <p:cNvCxnSpPr/>
            <p:nvPr/>
          </p:nvCxnSpPr>
          <p:spPr>
            <a:xfrm>
              <a:off x="9049557" y="2549548"/>
              <a:ext cx="294923" cy="538261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C82F40-6042-52DD-A79C-B91D241D888F}"/>
                </a:ext>
              </a:extLst>
            </p:cNvPr>
            <p:cNvCxnSpPr>
              <a:cxnSpLocks/>
            </p:cNvCxnSpPr>
            <p:nvPr/>
          </p:nvCxnSpPr>
          <p:spPr>
            <a:xfrm>
              <a:off x="8741849" y="3381582"/>
              <a:ext cx="639982" cy="381062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C9068E-D77C-1F54-91DA-2BC1A0B73B5B}"/>
                </a:ext>
              </a:extLst>
            </p:cNvPr>
            <p:cNvCxnSpPr/>
            <p:nvPr/>
          </p:nvCxnSpPr>
          <p:spPr>
            <a:xfrm>
              <a:off x="9344480" y="3087809"/>
              <a:ext cx="683025" cy="907092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D8C360A-E447-C330-3EC4-F83A1E512F8A}"/>
                </a:ext>
              </a:extLst>
            </p:cNvPr>
            <p:cNvCxnSpPr>
              <a:cxnSpLocks/>
            </p:cNvCxnSpPr>
            <p:nvPr/>
          </p:nvCxnSpPr>
          <p:spPr>
            <a:xfrm>
              <a:off x="9358078" y="3760073"/>
              <a:ext cx="634301" cy="212451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A7F4BAE-9D03-C049-57A0-D980746B9C6C}"/>
                </a:ext>
              </a:extLst>
            </p:cNvPr>
            <p:cNvCxnSpPr/>
            <p:nvPr/>
          </p:nvCxnSpPr>
          <p:spPr>
            <a:xfrm flipV="1">
              <a:off x="9584393" y="3972524"/>
              <a:ext cx="424419" cy="377825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9" name="3D Model 38">
                  <a:extLst>
                    <a:ext uri="{FF2B5EF4-FFF2-40B4-BE49-F238E27FC236}">
                      <a16:creationId xmlns:a16="http://schemas.microsoft.com/office/drawing/2014/main" id="{A565CA1B-EDAE-D90A-28EC-A2DE37D4824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67036373"/>
                    </p:ext>
                  </p:extLst>
                </p:nvPr>
              </p:nvGraphicFramePr>
              <p:xfrm rot="998035">
                <a:off x="8738344" y="2067124"/>
                <a:ext cx="409489" cy="752144"/>
              </p:xfrm>
              <a:graphic>
                <a:graphicData uri="http://schemas.microsoft.com/office/drawing/2017/model3d">
                  <am3d:model3d r:embed="rId5">
                    <am3d:spPr>
                      <a:xfrm rot="998035">
                        <a:off x="0" y="0"/>
                        <a:ext cx="409489" cy="752144"/>
                      </a:xfrm>
                      <a:prstGeom prst="rect">
                        <a:avLst/>
                      </a:prstGeom>
                    </am3d:spPr>
                    <am3d:camera>
                      <am3d:pos x="0" y="0" z="6559436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0760" d="1000000"/>
                      <am3d:preTrans dx="0" dy="-1369565" dz="60163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32303" ay="-229471" az="-5881168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88543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9" name="3D Model 38">
                  <a:extLst>
                    <a:ext uri="{FF2B5EF4-FFF2-40B4-BE49-F238E27FC236}">
                      <a16:creationId xmlns:a16="http://schemas.microsoft.com/office/drawing/2014/main" id="{A565CA1B-EDAE-D90A-28EC-A2DE37D4824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998035">
                  <a:off x="4424164" y="3190035"/>
                  <a:ext cx="409489" cy="752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2" name="3D Model 41">
                  <a:extLst>
                    <a:ext uri="{FF2B5EF4-FFF2-40B4-BE49-F238E27FC236}">
                      <a16:creationId xmlns:a16="http://schemas.microsoft.com/office/drawing/2014/main" id="{83F504BA-BDF3-C6A3-9637-4D8B1461B41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44366458"/>
                    </p:ext>
                  </p:extLst>
                </p:nvPr>
              </p:nvGraphicFramePr>
              <p:xfrm rot="20432710">
                <a:off x="10197128" y="1992385"/>
                <a:ext cx="332158" cy="731347"/>
              </p:xfrm>
              <a:graphic>
                <a:graphicData uri="http://schemas.microsoft.com/office/drawing/2017/model3d">
                  <am3d:model3d r:embed="rId5">
                    <am3d:spPr>
                      <a:xfrm rot="20432710">
                        <a:off x="0" y="0"/>
                        <a:ext cx="332158" cy="731347"/>
                      </a:xfrm>
                      <a:prstGeom prst="rect">
                        <a:avLst/>
                      </a:prstGeom>
                    </am3d:spPr>
                    <am3d:camera>
                      <am3d:pos x="0" y="0" z="6559436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0760" d="1000000"/>
                      <am3d:preTrans dx="0" dy="-1369565" dz="60163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121442" ay="-4663487" az="5685014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90231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2" name="3D Model 41">
                  <a:extLst>
                    <a:ext uri="{FF2B5EF4-FFF2-40B4-BE49-F238E27FC236}">
                      <a16:creationId xmlns:a16="http://schemas.microsoft.com/office/drawing/2014/main" id="{83F504BA-BDF3-C6A3-9637-4D8B1461B41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20432710">
                  <a:off x="5882948" y="3115296"/>
                  <a:ext cx="332158" cy="731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0" name="3D Model 39">
                  <a:extLst>
                    <a:ext uri="{FF2B5EF4-FFF2-40B4-BE49-F238E27FC236}">
                      <a16:creationId xmlns:a16="http://schemas.microsoft.com/office/drawing/2014/main" id="{BB8745D7-7747-7C37-3782-B0DCCF33C44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2072683"/>
                    </p:ext>
                  </p:extLst>
                </p:nvPr>
              </p:nvGraphicFramePr>
              <p:xfrm>
                <a:off x="8588627" y="2983828"/>
                <a:ext cx="466161" cy="751166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466161" cy="751166"/>
                      </a:xfrm>
                      <a:prstGeom prst="rect">
                        <a:avLst/>
                      </a:prstGeom>
                    </am3d:spPr>
                    <am3d:camera>
                      <am3d:pos x="0" y="0" z="6559436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0760" d="1000000"/>
                      <am3d:preTrans dx="0" dy="-1369565" dz="60163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371503" ay="112618" az="-6251252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88428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0" name="3D Model 39">
                  <a:extLst>
                    <a:ext uri="{FF2B5EF4-FFF2-40B4-BE49-F238E27FC236}">
                      <a16:creationId xmlns:a16="http://schemas.microsoft.com/office/drawing/2014/main" id="{BB8745D7-7747-7C37-3782-B0DCCF33C44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74447" y="4106739"/>
                  <a:ext cx="466161" cy="751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9" name="3D Model 48">
                  <a:extLst>
                    <a:ext uri="{FF2B5EF4-FFF2-40B4-BE49-F238E27FC236}">
                      <a16:creationId xmlns:a16="http://schemas.microsoft.com/office/drawing/2014/main" id="{5AF51356-197C-3B45-6026-12C286F3C94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23054179"/>
                    </p:ext>
                  </p:extLst>
                </p:nvPr>
              </p:nvGraphicFramePr>
              <p:xfrm>
                <a:off x="8690236" y="3842538"/>
                <a:ext cx="333796" cy="681817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333796" cy="681817"/>
                      </a:xfrm>
                      <a:prstGeom prst="rect">
                        <a:avLst/>
                      </a:prstGeom>
                    </am3d:spPr>
                    <am3d:camera>
                      <am3d:pos x="0" y="0" z="6559436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0760" d="1000000"/>
                      <am3d:preTrans dx="0" dy="-1369565" dz="60163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381751" ay="313030" az="-5599585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82428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9" name="3D Model 48">
                  <a:extLst>
                    <a:ext uri="{FF2B5EF4-FFF2-40B4-BE49-F238E27FC236}">
                      <a16:creationId xmlns:a16="http://schemas.microsoft.com/office/drawing/2014/main" id="{5AF51356-197C-3B45-6026-12C286F3C94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76056" y="4965449"/>
                  <a:ext cx="333796" cy="681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 Model 1">
                  <a:extLst>
                    <a:ext uri="{FF2B5EF4-FFF2-40B4-BE49-F238E27FC236}">
                      <a16:creationId xmlns:a16="http://schemas.microsoft.com/office/drawing/2014/main" id="{607869F8-AA5B-CBCE-8EA5-84AD908E3E7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89450786"/>
                    </p:ext>
                  </p:extLst>
                </p:nvPr>
              </p:nvGraphicFramePr>
              <p:xfrm flipH="1">
                <a:off x="9673664" y="3485433"/>
                <a:ext cx="549049" cy="891657"/>
              </p:xfrm>
              <a:graphic>
                <a:graphicData uri="http://schemas.microsoft.com/office/drawing/2017/model3d">
                  <am3d:model3d r:embed="rId10">
                    <am3d:spPr>
                      <a:xfrm flipH="1">
                        <a:off x="0" y="0"/>
                        <a:ext cx="549049" cy="891657"/>
                      </a:xfrm>
                      <a:prstGeom prst="rect">
                        <a:avLst/>
                      </a:prstGeom>
                    </am3d:spPr>
                    <am3d:camera>
                      <am3d:pos x="0" y="0" z="6807523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1847" d="1000000"/>
                      <am3d:preTrans dx="0" dy="0" dz="439140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94157" ay="-2997285" az="-534393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10034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 Model 1">
                  <a:extLst>
                    <a:ext uri="{FF2B5EF4-FFF2-40B4-BE49-F238E27FC236}">
                      <a16:creationId xmlns:a16="http://schemas.microsoft.com/office/drawing/2014/main" id="{607869F8-AA5B-CBCE-8EA5-84AD908E3E7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5359484" y="4608344"/>
                  <a:ext cx="549049" cy="891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3D Model 2">
                  <a:extLst>
                    <a:ext uri="{FF2B5EF4-FFF2-40B4-BE49-F238E27FC236}">
                      <a16:creationId xmlns:a16="http://schemas.microsoft.com/office/drawing/2014/main" id="{31DE8C95-D17E-D6F7-37E2-7A2B8A9B4F3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4329000"/>
                    </p:ext>
                  </p:extLst>
                </p:nvPr>
              </p:nvGraphicFramePr>
              <p:xfrm rot="5559908">
                <a:off x="9780821" y="3560318"/>
                <a:ext cx="898251" cy="874044"/>
              </p:xfrm>
              <a:graphic>
                <a:graphicData uri="http://schemas.microsoft.com/office/drawing/2017/model3d">
                  <am3d:model3d r:embed="rId12">
                    <am3d:spPr>
                      <a:xfrm rot="5559908">
                        <a:off x="0" y="0"/>
                        <a:ext cx="898251" cy="874044"/>
                      </a:xfrm>
                      <a:prstGeom prst="rect">
                        <a:avLst/>
                      </a:prstGeom>
                    </am3d:spPr>
                    <am3d:camera>
                      <am3d:pos x="0" y="0" z="6843546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653" d="1000000"/>
                      <am3d:preTrans dx="0" dy="-8907682" dz="-256912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7301694" ay="2893791" az="7777338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1304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Model 2">
                  <a:extLst>
                    <a:ext uri="{FF2B5EF4-FFF2-40B4-BE49-F238E27FC236}">
                      <a16:creationId xmlns:a16="http://schemas.microsoft.com/office/drawing/2014/main" id="{31DE8C95-D17E-D6F7-37E2-7A2B8A9B4F3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rot="5559908">
                  <a:off x="5466641" y="4683229"/>
                  <a:ext cx="898251" cy="87404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CC0319E-1F53-0AC9-5966-056941505F1D}"/>
                  </a:ext>
                </a:extLst>
              </p:cNvPr>
              <p:cNvSpPr txBox="1"/>
              <p:nvPr/>
            </p:nvSpPr>
            <p:spPr>
              <a:xfrm>
                <a:off x="3614861" y="934618"/>
                <a:ext cx="11051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𝑉𝑖𝑣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𝑅𝐵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CC0319E-1F53-0AC9-5966-056941505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861" y="934618"/>
                <a:ext cx="110511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B34BA5E-C356-F9A0-83E9-5EB0E73C8DEB}"/>
                  </a:ext>
                </a:extLst>
              </p:cNvPr>
              <p:cNvSpPr txBox="1"/>
              <p:nvPr/>
            </p:nvSpPr>
            <p:spPr>
              <a:xfrm>
                <a:off x="4771596" y="1729274"/>
                <a:ext cx="11051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𝑃𝐿𝐴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B34BA5E-C356-F9A0-83E9-5EB0E73C8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596" y="1729274"/>
                <a:ext cx="110511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C308F98-8CF0-2EDA-EEDA-9903CBFA1B97}"/>
                  </a:ext>
                </a:extLst>
              </p:cNvPr>
              <p:cNvSpPr txBox="1"/>
              <p:nvPr/>
            </p:nvSpPr>
            <p:spPr>
              <a:xfrm>
                <a:off x="5571368" y="6476106"/>
                <a:ext cx="11051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𝑅𝐹𝑇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C308F98-8CF0-2EDA-EEDA-9903CBFA1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368" y="6476106"/>
                <a:ext cx="110511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ACD1856-25AB-BC88-AC85-02B3C9FC6BF1}"/>
                  </a:ext>
                </a:extLst>
              </p:cNvPr>
              <p:cNvSpPr txBox="1"/>
              <p:nvPr/>
            </p:nvSpPr>
            <p:spPr>
              <a:xfrm>
                <a:off x="6272284" y="4413024"/>
                <a:ext cx="1105113" cy="3693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𝑉𝑖𝑣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𝐻𝑎𝑛𝑑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ACD1856-25AB-BC88-AC85-02B3C9FC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284" y="4413024"/>
                <a:ext cx="110511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TextBox 130">
            <a:extLst>
              <a:ext uri="{FF2B5EF4-FFF2-40B4-BE49-F238E27FC236}">
                <a16:creationId xmlns:a16="http://schemas.microsoft.com/office/drawing/2014/main" id="{5FA42766-66A7-650B-1D90-D8B087324CE9}"/>
              </a:ext>
            </a:extLst>
          </p:cNvPr>
          <p:cNvSpPr txBox="1"/>
          <p:nvPr/>
        </p:nvSpPr>
        <p:spPr>
          <a:xfrm>
            <a:off x="-9501" y="43242"/>
            <a:ext cx="348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1: Interaction Force and Torque on Static Rigid Body</a:t>
            </a:r>
            <a:endParaRPr lang="en-AU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17274C0-B912-B5BD-E12D-321FEAC0A6ED}"/>
              </a:ext>
            </a:extLst>
          </p:cNvPr>
          <p:cNvGrpSpPr/>
          <p:nvPr/>
        </p:nvGrpSpPr>
        <p:grpSpPr>
          <a:xfrm>
            <a:off x="4996683" y="5751383"/>
            <a:ext cx="965619" cy="819099"/>
            <a:chOff x="7617397" y="3483519"/>
            <a:chExt cx="542436" cy="484458"/>
          </a:xfrm>
        </p:grpSpPr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0578BBC1-1EF2-8C8E-456B-CDF7382FA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B54CF9A4-E1B4-30BB-9167-FEAA71FB95E3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210B10C-03DE-2908-686F-AAB2130EF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E54EDD7-D519-8CB1-DB38-0E81BE1BC404}"/>
                </a:ext>
              </a:extLst>
            </p:cNvPr>
            <p:cNvSpPr txBox="1"/>
            <p:nvPr/>
          </p:nvSpPr>
          <p:spPr>
            <a:xfrm>
              <a:off x="7653045" y="3624352"/>
              <a:ext cx="102869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337494F-77AE-7576-A613-E6572A9D69C4}"/>
                </a:ext>
              </a:extLst>
            </p:cNvPr>
            <p:cNvSpPr txBox="1"/>
            <p:nvPr/>
          </p:nvSpPr>
          <p:spPr>
            <a:xfrm>
              <a:off x="7879043" y="3521091"/>
              <a:ext cx="280790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</a:t>
              </a:r>
              <a:r>
                <a:rPr lang="en-US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O,f</a:t>
              </a:r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EA3C09-6166-CE8B-E681-8D7D36A70FD1}"/>
              </a:ext>
            </a:extLst>
          </p:cNvPr>
          <p:cNvGrpSpPr/>
          <p:nvPr/>
        </p:nvGrpSpPr>
        <p:grpSpPr>
          <a:xfrm>
            <a:off x="4996673" y="3770631"/>
            <a:ext cx="808155" cy="819099"/>
            <a:chOff x="7617397" y="3483519"/>
            <a:chExt cx="453981" cy="484458"/>
          </a:xfrm>
        </p:grpSpPr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E9D16F4E-CD4B-772E-D958-DD6463217C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75293906-7632-C0B3-5810-4B80E886D28F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9E1E5D6E-F922-73BA-9DF7-B7EBE43972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A1D6C16-976B-42A7-EAC8-4293498BBA17}"/>
                </a:ext>
              </a:extLst>
            </p:cNvPr>
            <p:cNvSpPr txBox="1"/>
            <p:nvPr/>
          </p:nvSpPr>
          <p:spPr>
            <a:xfrm>
              <a:off x="7653045" y="3624352"/>
              <a:ext cx="102869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8B9210B-2F28-F84B-F1AE-9F8350FE4851}"/>
                </a:ext>
              </a:extLst>
            </p:cNvPr>
            <p:cNvSpPr txBox="1"/>
            <p:nvPr/>
          </p:nvSpPr>
          <p:spPr>
            <a:xfrm>
              <a:off x="7832516" y="3583175"/>
              <a:ext cx="182800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{g}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4E09D55-D6ED-35E2-C606-8E9D8D17F17C}"/>
              </a:ext>
            </a:extLst>
          </p:cNvPr>
          <p:cNvGrpSpPr/>
          <p:nvPr/>
        </p:nvGrpSpPr>
        <p:grpSpPr>
          <a:xfrm>
            <a:off x="6116192" y="4795323"/>
            <a:ext cx="860872" cy="717451"/>
            <a:chOff x="7543381" y="3483519"/>
            <a:chExt cx="552109" cy="484458"/>
          </a:xfrm>
        </p:grpSpPr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2A9F16D-244C-7B25-05F0-EE5E9778A9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56B84FEF-E999-5C69-971B-49EE6AC541CA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0CD8C627-E4F0-C125-44FF-FA4550DA04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F567A09-0C97-149A-7699-9A39E162354E}"/>
                </a:ext>
              </a:extLst>
            </p:cNvPr>
            <p:cNvSpPr txBox="1"/>
            <p:nvPr/>
          </p:nvSpPr>
          <p:spPr>
            <a:xfrm>
              <a:off x="7543381" y="3624352"/>
              <a:ext cx="212533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H0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1ACE1A0-3E82-D917-DC49-E05A28226A74}"/>
                </a:ext>
              </a:extLst>
            </p:cNvPr>
            <p:cNvSpPr txBox="1"/>
            <p:nvPr/>
          </p:nvSpPr>
          <p:spPr>
            <a:xfrm>
              <a:off x="7879043" y="3521091"/>
              <a:ext cx="216447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{h}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AF0216F-851D-99F1-CCDE-8F0CEC4C046C}"/>
              </a:ext>
            </a:extLst>
          </p:cNvPr>
          <p:cNvGrpSpPr/>
          <p:nvPr/>
        </p:nvGrpSpPr>
        <p:grpSpPr>
          <a:xfrm>
            <a:off x="1619678" y="5306357"/>
            <a:ext cx="1513593" cy="1200136"/>
            <a:chOff x="7390996" y="3312497"/>
            <a:chExt cx="970723" cy="810390"/>
          </a:xfrm>
        </p:grpSpPr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25A9821E-1ED3-ED59-72EE-84E6B6992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5C2DAA01-173D-FE87-A718-E7B7EEE9ACA2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9D5CF8BE-BDA9-340F-C810-C9C1CF676F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0D85335B-C656-894A-BEA6-935D57319CB1}"/>
                </a:ext>
              </a:extLst>
            </p:cNvPr>
            <p:cNvSpPr txBox="1"/>
            <p:nvPr/>
          </p:nvSpPr>
          <p:spPr>
            <a:xfrm>
              <a:off x="7768355" y="3312497"/>
              <a:ext cx="98761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Z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471C9E3F-D841-2284-D6DA-024ED8BA3553}"/>
                </a:ext>
              </a:extLst>
            </p:cNvPr>
            <p:cNvSpPr txBox="1"/>
            <p:nvPr/>
          </p:nvSpPr>
          <p:spPr>
            <a:xfrm>
              <a:off x="8097923" y="3707410"/>
              <a:ext cx="77906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60D0FE93-B488-B67B-D29F-3AA2B4BD2B67}"/>
                </a:ext>
              </a:extLst>
            </p:cNvPr>
            <p:cNvSpPr txBox="1"/>
            <p:nvPr/>
          </p:nvSpPr>
          <p:spPr>
            <a:xfrm>
              <a:off x="7540928" y="3935844"/>
              <a:ext cx="70497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4114500-1159-C7F0-2398-FFE3B9FFF897}"/>
                </a:ext>
              </a:extLst>
            </p:cNvPr>
            <p:cNvSpPr txBox="1"/>
            <p:nvPr/>
          </p:nvSpPr>
          <p:spPr>
            <a:xfrm>
              <a:off x="7390996" y="3602283"/>
              <a:ext cx="370360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Point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57B97F88-1F02-1E6E-BA83-9A0F1BE550ED}"/>
                </a:ext>
              </a:extLst>
            </p:cNvPr>
            <p:cNvSpPr txBox="1"/>
            <p:nvPr/>
          </p:nvSpPr>
          <p:spPr>
            <a:xfrm>
              <a:off x="7859924" y="3516389"/>
              <a:ext cx="501795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{frame}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7001D59D-14CE-C48C-B100-135022CEE62F}"/>
              </a:ext>
            </a:extLst>
          </p:cNvPr>
          <p:cNvSpPr txBox="1"/>
          <p:nvPr/>
        </p:nvSpPr>
        <p:spPr>
          <a:xfrm>
            <a:off x="6253888" y="3313876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H1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8F6FAD8-D825-EEDF-23BF-37E4BDB3E4B2}"/>
              </a:ext>
            </a:extLst>
          </p:cNvPr>
          <p:cNvSpPr txBox="1"/>
          <p:nvPr/>
        </p:nvSpPr>
        <p:spPr>
          <a:xfrm>
            <a:off x="4049125" y="3300849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H2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B0A69DA-9E0F-726F-DD25-EA66E38399B6}"/>
              </a:ext>
            </a:extLst>
          </p:cNvPr>
          <p:cNvSpPr txBox="1"/>
          <p:nvPr/>
        </p:nvSpPr>
        <p:spPr>
          <a:xfrm>
            <a:off x="3896253" y="4365993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H3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6BBC72E-45F2-18BD-9D6B-C90495CF6E02}"/>
              </a:ext>
            </a:extLst>
          </p:cNvPr>
          <p:cNvSpPr txBox="1"/>
          <p:nvPr/>
        </p:nvSpPr>
        <p:spPr>
          <a:xfrm>
            <a:off x="3988091" y="5192943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H4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3435771D-338F-A477-4E07-2FD46BEB00F3}"/>
                  </a:ext>
                </a:extLst>
              </p:cNvPr>
              <p:cNvSpPr txBox="1"/>
              <p:nvPr/>
            </p:nvSpPr>
            <p:spPr>
              <a:xfrm>
                <a:off x="7910052" y="162455"/>
                <a:ext cx="4443420" cy="6313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𝑃𝑟𝑒𝑙𝑖𝑚𝑖𝑛𝑎𝑟𝑦</m:t>
                      </m:r>
                      <m:r>
                        <a:rPr lang="en-US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𝑅𝑖𝑔𝑖𝑑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𝐵𝑜𝑑𝑦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𝑃𝐿𝐴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𝑅𝐹𝑇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US" sz="12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𝑉𝑖𝑣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𝑅𝐵</m:t>
                        </m:r>
                      </m:sub>
                    </m:sSub>
                  </m:oMath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Point of Interest:</a:t>
                </a:r>
              </a:p>
              <a:p>
                <a:pPr lvl="1">
                  <a:lnSpc>
                    <a:spcPct val="200000"/>
                  </a:lnSpc>
                </a:pP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Orientation Frames:</a:t>
                </a: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200000"/>
                  </a:lnSpc>
                </a:pPr>
                <a:br>
                  <a:rPr lang="en-US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200000"/>
                  </a:lnSpc>
                </a:pPr>
                <a:br>
                  <a:rPr lang="en-US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Motion Capture :</a:t>
                </a:r>
                <a:br>
                  <a: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endParaRPr lang="en-US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3435771D-338F-A477-4E07-2FD46BEB0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052" y="162455"/>
                <a:ext cx="4443420" cy="631365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9" name="Picture 188">
            <a:extLst>
              <a:ext uri="{FF2B5EF4-FFF2-40B4-BE49-F238E27FC236}">
                <a16:creationId xmlns:a16="http://schemas.microsoft.com/office/drawing/2014/main" id="{FA33374F-8FAB-F501-19D4-A20AFD5C88B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32643" y="1321508"/>
            <a:ext cx="3294932" cy="955819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3783AFB2-4FE2-7FD1-3317-8BA23F720E8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32643" y="5267965"/>
            <a:ext cx="3492533" cy="1182240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0E97EB38-0312-CB49-21A0-85ACCACD4ED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53477" y="2813287"/>
            <a:ext cx="3054604" cy="201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60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87BF-9892-89B8-3FFB-8C04D99D7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4676-6264-6C99-F39F-37CFD1428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1A3CA-D450-4985-9D95-C8364B299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193"/>
            <a:ext cx="10515600" cy="2219153"/>
          </a:xfrm>
        </p:spPr>
        <p:txBody>
          <a:bodyPr/>
          <a:lstStyle/>
          <a:p>
            <a:r>
              <a:rPr lang="en-US" dirty="0" err="1"/>
              <a:t>TransHap</a:t>
            </a:r>
            <a:endParaRPr lang="en-US" dirty="0"/>
          </a:p>
          <a:p>
            <a:r>
              <a:rPr lang="en-US" dirty="0"/>
              <a:t>TMRB</a:t>
            </a:r>
          </a:p>
          <a:p>
            <a:r>
              <a:rPr lang="en-US" dirty="0"/>
              <a:t>RAL?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4725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BC5CC-E838-8968-5049-50F2FB142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raphic 105">
            <a:extLst>
              <a:ext uri="{FF2B5EF4-FFF2-40B4-BE49-F238E27FC236}">
                <a16:creationId xmlns:a16="http://schemas.microsoft.com/office/drawing/2014/main" id="{E08ADCAC-CC2D-BE2D-B60B-7BBFF1358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6400" y="0"/>
            <a:ext cx="1934487" cy="6740865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0E956F9-B9E7-F7B5-2F99-C530C1E30064}"/>
              </a:ext>
            </a:extLst>
          </p:cNvPr>
          <p:cNvGrpSpPr/>
          <p:nvPr/>
        </p:nvGrpSpPr>
        <p:grpSpPr>
          <a:xfrm>
            <a:off x="2993050" y="3115296"/>
            <a:ext cx="2078342" cy="2531970"/>
            <a:chOff x="8588627" y="1992385"/>
            <a:chExt cx="2078342" cy="253197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3A0FD24-23B2-ED4C-2CD4-CAE27897C2A4}"/>
                </a:ext>
              </a:extLst>
            </p:cNvPr>
            <p:cNvCxnSpPr>
              <a:cxnSpLocks/>
            </p:cNvCxnSpPr>
            <p:nvPr/>
          </p:nvCxnSpPr>
          <p:spPr>
            <a:xfrm>
              <a:off x="8821707" y="4287939"/>
              <a:ext cx="762686" cy="62410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4E07E62-E886-8B8E-3930-DA803BACAAC8}"/>
                </a:ext>
              </a:extLst>
            </p:cNvPr>
            <p:cNvCxnSpPr>
              <a:cxnSpLocks/>
            </p:cNvCxnSpPr>
            <p:nvPr/>
          </p:nvCxnSpPr>
          <p:spPr>
            <a:xfrm>
              <a:off x="9060159" y="2481115"/>
              <a:ext cx="246408" cy="11214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D1E013D-25F9-054A-B57F-125E14EAE78A}"/>
                </a:ext>
              </a:extLst>
            </p:cNvPr>
            <p:cNvCxnSpPr>
              <a:cxnSpLocks/>
            </p:cNvCxnSpPr>
            <p:nvPr/>
          </p:nvCxnSpPr>
          <p:spPr>
            <a:xfrm>
              <a:off x="8964580" y="4243330"/>
              <a:ext cx="210157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F4C8C67-AE86-A495-E994-4978C8EEEA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6128" y="2416365"/>
              <a:ext cx="260350" cy="80414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297091A-A6AF-59FE-B19C-BF46321206CB}"/>
                </a:ext>
              </a:extLst>
            </p:cNvPr>
            <p:cNvCxnSpPr>
              <a:cxnSpLocks/>
            </p:cNvCxnSpPr>
            <p:nvPr/>
          </p:nvCxnSpPr>
          <p:spPr>
            <a:xfrm>
              <a:off x="8943538" y="3438504"/>
              <a:ext cx="217934" cy="7627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349E9EB-26B6-3A07-190A-7E564D921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04219" y="3628435"/>
              <a:ext cx="378663" cy="205011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CFAEBAF-6F90-E622-C0D0-594CE72B85E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8105" y="2402225"/>
              <a:ext cx="90240" cy="954145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EAEA3AF-7EB6-D263-A5CC-8BD106C520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08812" y="3372627"/>
              <a:ext cx="519533" cy="643257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38949DA-A181-ED84-1980-05E9252098B4}"/>
                </a:ext>
              </a:extLst>
            </p:cNvPr>
            <p:cNvCxnSpPr/>
            <p:nvPr/>
          </p:nvCxnSpPr>
          <p:spPr>
            <a:xfrm>
              <a:off x="9049557" y="2549548"/>
              <a:ext cx="294923" cy="538261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520E466-6841-1EE2-241A-071DC7BAECF1}"/>
                </a:ext>
              </a:extLst>
            </p:cNvPr>
            <p:cNvCxnSpPr>
              <a:cxnSpLocks/>
            </p:cNvCxnSpPr>
            <p:nvPr/>
          </p:nvCxnSpPr>
          <p:spPr>
            <a:xfrm>
              <a:off x="8741849" y="3381582"/>
              <a:ext cx="639982" cy="381062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FD0357-8FEE-49BE-1F13-AECB9471B157}"/>
                </a:ext>
              </a:extLst>
            </p:cNvPr>
            <p:cNvCxnSpPr/>
            <p:nvPr/>
          </p:nvCxnSpPr>
          <p:spPr>
            <a:xfrm>
              <a:off x="9344480" y="3087809"/>
              <a:ext cx="683025" cy="907092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C894C85-302D-CC11-E718-EC4284300668}"/>
                </a:ext>
              </a:extLst>
            </p:cNvPr>
            <p:cNvCxnSpPr>
              <a:cxnSpLocks/>
            </p:cNvCxnSpPr>
            <p:nvPr/>
          </p:nvCxnSpPr>
          <p:spPr>
            <a:xfrm>
              <a:off x="9358078" y="3760073"/>
              <a:ext cx="634301" cy="212451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A9AAD86-97A7-5B1E-F9CD-56F658C6A389}"/>
                </a:ext>
              </a:extLst>
            </p:cNvPr>
            <p:cNvCxnSpPr/>
            <p:nvPr/>
          </p:nvCxnSpPr>
          <p:spPr>
            <a:xfrm flipV="1">
              <a:off x="9584393" y="3972524"/>
              <a:ext cx="424419" cy="377825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9" name="3D Model 38">
                  <a:extLst>
                    <a:ext uri="{FF2B5EF4-FFF2-40B4-BE49-F238E27FC236}">
                      <a16:creationId xmlns:a16="http://schemas.microsoft.com/office/drawing/2014/main" id="{4B471AFD-7A15-1DF4-A298-3D00A6C23DC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998035">
                <a:off x="8738344" y="2067124"/>
                <a:ext cx="409489" cy="752144"/>
              </p:xfrm>
              <a:graphic>
                <a:graphicData uri="http://schemas.microsoft.com/office/drawing/2017/model3d">
                  <am3d:model3d r:embed="rId5">
                    <am3d:spPr>
                      <a:xfrm rot="998035">
                        <a:off x="0" y="0"/>
                        <a:ext cx="409489" cy="752144"/>
                      </a:xfrm>
                      <a:prstGeom prst="rect">
                        <a:avLst/>
                      </a:prstGeom>
                    </am3d:spPr>
                    <am3d:camera>
                      <am3d:pos x="0" y="0" z="6559436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0760" d="1000000"/>
                      <am3d:preTrans dx="0" dy="-1369565" dz="60163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32303" ay="-229471" az="-5881168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88543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9" name="3D Model 38">
                  <a:extLst>
                    <a:ext uri="{FF2B5EF4-FFF2-40B4-BE49-F238E27FC236}">
                      <a16:creationId xmlns:a16="http://schemas.microsoft.com/office/drawing/2014/main" id="{4B471AFD-7A15-1DF4-A298-3D00A6C23DC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998035">
                  <a:off x="3142767" y="3190035"/>
                  <a:ext cx="409489" cy="752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2" name="3D Model 41">
                  <a:extLst>
                    <a:ext uri="{FF2B5EF4-FFF2-40B4-BE49-F238E27FC236}">
                      <a16:creationId xmlns:a16="http://schemas.microsoft.com/office/drawing/2014/main" id="{00EE3D2C-C38C-77B7-EBA7-30613993B73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20432710">
                <a:off x="10197128" y="1992385"/>
                <a:ext cx="332158" cy="731347"/>
              </p:xfrm>
              <a:graphic>
                <a:graphicData uri="http://schemas.microsoft.com/office/drawing/2017/model3d">
                  <am3d:model3d r:embed="rId5">
                    <am3d:spPr>
                      <a:xfrm rot="20432710">
                        <a:off x="0" y="0"/>
                        <a:ext cx="332158" cy="731347"/>
                      </a:xfrm>
                      <a:prstGeom prst="rect">
                        <a:avLst/>
                      </a:prstGeom>
                    </am3d:spPr>
                    <am3d:camera>
                      <am3d:pos x="0" y="0" z="6559436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0760" d="1000000"/>
                      <am3d:preTrans dx="0" dy="-1369565" dz="60163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121442" ay="-4663487" az="5685014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90231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2" name="3D Model 41">
                  <a:extLst>
                    <a:ext uri="{FF2B5EF4-FFF2-40B4-BE49-F238E27FC236}">
                      <a16:creationId xmlns:a16="http://schemas.microsoft.com/office/drawing/2014/main" id="{00EE3D2C-C38C-77B7-EBA7-30613993B7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20432710">
                  <a:off x="4601551" y="3115296"/>
                  <a:ext cx="332158" cy="731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0" name="3D Model 39">
                  <a:extLst>
                    <a:ext uri="{FF2B5EF4-FFF2-40B4-BE49-F238E27FC236}">
                      <a16:creationId xmlns:a16="http://schemas.microsoft.com/office/drawing/2014/main" id="{E3ACA881-385A-1724-D710-69010C5837A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588627" y="2983828"/>
                <a:ext cx="466161" cy="751166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466161" cy="751166"/>
                      </a:xfrm>
                      <a:prstGeom prst="rect">
                        <a:avLst/>
                      </a:prstGeom>
                    </am3d:spPr>
                    <am3d:camera>
                      <am3d:pos x="0" y="0" z="6559436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0760" d="1000000"/>
                      <am3d:preTrans dx="0" dy="-1369565" dz="60163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371503" ay="112618" az="-6251252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88428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0" name="3D Model 39">
                  <a:extLst>
                    <a:ext uri="{FF2B5EF4-FFF2-40B4-BE49-F238E27FC236}">
                      <a16:creationId xmlns:a16="http://schemas.microsoft.com/office/drawing/2014/main" id="{E3ACA881-385A-1724-D710-69010C5837A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93050" y="4106739"/>
                  <a:ext cx="466161" cy="751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9" name="3D Model 48">
                  <a:extLst>
                    <a:ext uri="{FF2B5EF4-FFF2-40B4-BE49-F238E27FC236}">
                      <a16:creationId xmlns:a16="http://schemas.microsoft.com/office/drawing/2014/main" id="{C62CF375-E88E-37B8-D6AA-15E4F6A5190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690236" y="3842538"/>
                <a:ext cx="333796" cy="681817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333796" cy="681817"/>
                      </a:xfrm>
                      <a:prstGeom prst="rect">
                        <a:avLst/>
                      </a:prstGeom>
                    </am3d:spPr>
                    <am3d:camera>
                      <am3d:pos x="0" y="0" z="6559436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0760" d="1000000"/>
                      <am3d:preTrans dx="0" dy="-1369565" dz="60163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381751" ay="313030" az="-5599585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82428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9" name="3D Model 48">
                  <a:extLst>
                    <a:ext uri="{FF2B5EF4-FFF2-40B4-BE49-F238E27FC236}">
                      <a16:creationId xmlns:a16="http://schemas.microsoft.com/office/drawing/2014/main" id="{C62CF375-E88E-37B8-D6AA-15E4F6A5190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94659" y="4965449"/>
                  <a:ext cx="333796" cy="681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 Model 1">
                  <a:extLst>
                    <a:ext uri="{FF2B5EF4-FFF2-40B4-BE49-F238E27FC236}">
                      <a16:creationId xmlns:a16="http://schemas.microsoft.com/office/drawing/2014/main" id="{BDF6DCEC-1F2E-5D4C-28AF-2D85BCAE9EC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flipH="1">
                <a:off x="9673664" y="3485433"/>
                <a:ext cx="549049" cy="891657"/>
              </p:xfrm>
              <a:graphic>
                <a:graphicData uri="http://schemas.microsoft.com/office/drawing/2017/model3d">
                  <am3d:model3d r:embed="rId10">
                    <am3d:spPr>
                      <a:xfrm flipH="1">
                        <a:off x="0" y="0"/>
                        <a:ext cx="549049" cy="891657"/>
                      </a:xfrm>
                      <a:prstGeom prst="rect">
                        <a:avLst/>
                      </a:prstGeom>
                    </am3d:spPr>
                    <am3d:camera>
                      <am3d:pos x="0" y="0" z="6807523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1847" d="1000000"/>
                      <am3d:preTrans dx="0" dy="0" dz="439140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94157" ay="-2997285" az="-534393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10034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 Model 1">
                  <a:extLst>
                    <a:ext uri="{FF2B5EF4-FFF2-40B4-BE49-F238E27FC236}">
                      <a16:creationId xmlns:a16="http://schemas.microsoft.com/office/drawing/2014/main" id="{BDF6DCEC-1F2E-5D4C-28AF-2D85BCAE9EC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4078087" y="4608344"/>
                  <a:ext cx="549049" cy="891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3D Model 2">
                  <a:extLst>
                    <a:ext uri="{FF2B5EF4-FFF2-40B4-BE49-F238E27FC236}">
                      <a16:creationId xmlns:a16="http://schemas.microsoft.com/office/drawing/2014/main" id="{33629D87-C91D-2A04-14C4-3D09FC05421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5559908">
                <a:off x="9780821" y="3560318"/>
                <a:ext cx="898251" cy="874044"/>
              </p:xfrm>
              <a:graphic>
                <a:graphicData uri="http://schemas.microsoft.com/office/drawing/2017/model3d">
                  <am3d:model3d r:embed="rId12">
                    <am3d:spPr>
                      <a:xfrm rot="5559908">
                        <a:off x="0" y="0"/>
                        <a:ext cx="898251" cy="874044"/>
                      </a:xfrm>
                      <a:prstGeom prst="rect">
                        <a:avLst/>
                      </a:prstGeom>
                    </am3d:spPr>
                    <am3d:camera>
                      <am3d:pos x="0" y="0" z="6843546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653" d="1000000"/>
                      <am3d:preTrans dx="0" dy="-8907682" dz="-256912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7301694" ay="2893791" az="7777338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1304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Model 2">
                  <a:extLst>
                    <a:ext uri="{FF2B5EF4-FFF2-40B4-BE49-F238E27FC236}">
                      <a16:creationId xmlns:a16="http://schemas.microsoft.com/office/drawing/2014/main" id="{33629D87-C91D-2A04-14C4-3D09FC05421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rot="5559908">
                  <a:off x="4185244" y="4683229"/>
                  <a:ext cx="898251" cy="87404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0F4B567-89E2-55C6-30D4-8CF23B66C0EC}"/>
                  </a:ext>
                </a:extLst>
              </p:cNvPr>
              <p:cNvSpPr txBox="1"/>
              <p:nvPr/>
            </p:nvSpPr>
            <p:spPr>
              <a:xfrm>
                <a:off x="2333464" y="934618"/>
                <a:ext cx="11051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𝑉𝑖𝑣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𝑅𝐵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0F4B567-89E2-55C6-30D4-8CF23B66C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464" y="934618"/>
                <a:ext cx="110511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5CB6FA4-BC6C-3633-5A2A-24A7181A194F}"/>
                  </a:ext>
                </a:extLst>
              </p:cNvPr>
              <p:cNvSpPr txBox="1"/>
              <p:nvPr/>
            </p:nvSpPr>
            <p:spPr>
              <a:xfrm>
                <a:off x="3490199" y="1729274"/>
                <a:ext cx="11051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𝑃𝐿𝐴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5CB6FA4-BC6C-3633-5A2A-24A7181A1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199" y="1729274"/>
                <a:ext cx="110511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F7DBF65-7531-B6F7-9B26-BA6C284E740C}"/>
                  </a:ext>
                </a:extLst>
              </p:cNvPr>
              <p:cNvSpPr txBox="1"/>
              <p:nvPr/>
            </p:nvSpPr>
            <p:spPr>
              <a:xfrm>
                <a:off x="4289971" y="6476106"/>
                <a:ext cx="11051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𝑅𝐹𝑇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F7DBF65-7531-B6F7-9B26-BA6C284E7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971" y="6476106"/>
                <a:ext cx="110511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8C09C9A-ECEF-57AB-9485-F94CEF88AC0B}"/>
                  </a:ext>
                </a:extLst>
              </p:cNvPr>
              <p:cNvSpPr txBox="1"/>
              <p:nvPr/>
            </p:nvSpPr>
            <p:spPr>
              <a:xfrm>
                <a:off x="4990887" y="4413024"/>
                <a:ext cx="1105113" cy="3693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𝑉𝑖𝑣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𝐻𝑎𝑛𝑑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8C09C9A-ECEF-57AB-9485-F94CEF88A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887" y="4413024"/>
                <a:ext cx="110511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C103CD3-BA62-C453-5544-E2216821645C}"/>
              </a:ext>
            </a:extLst>
          </p:cNvPr>
          <p:cNvGrpSpPr/>
          <p:nvPr/>
        </p:nvGrpSpPr>
        <p:grpSpPr>
          <a:xfrm>
            <a:off x="3715286" y="5751383"/>
            <a:ext cx="965619" cy="819099"/>
            <a:chOff x="7617397" y="3483519"/>
            <a:chExt cx="542436" cy="484458"/>
          </a:xfrm>
        </p:grpSpPr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9EC9007F-B903-1F32-F5AE-407BB93C3F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436D4A37-794D-50BF-3D46-39A946A621C1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98486FD2-30BA-3985-64D6-8742716AA8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8A5BB3B-CAFB-0017-18CD-CE27AE101DB5}"/>
                </a:ext>
              </a:extLst>
            </p:cNvPr>
            <p:cNvSpPr txBox="1"/>
            <p:nvPr/>
          </p:nvSpPr>
          <p:spPr>
            <a:xfrm>
              <a:off x="7653045" y="3624352"/>
              <a:ext cx="102869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58F836F-2A14-0F03-1C56-E132E51D6DA8}"/>
                </a:ext>
              </a:extLst>
            </p:cNvPr>
            <p:cNvSpPr txBox="1"/>
            <p:nvPr/>
          </p:nvSpPr>
          <p:spPr>
            <a:xfrm>
              <a:off x="7879043" y="3521091"/>
              <a:ext cx="280790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</a:t>
              </a:r>
              <a:r>
                <a:rPr lang="en-US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O,f</a:t>
              </a:r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77A3FEF-983D-EA3F-36DE-1081DC69525F}"/>
              </a:ext>
            </a:extLst>
          </p:cNvPr>
          <p:cNvGrpSpPr/>
          <p:nvPr/>
        </p:nvGrpSpPr>
        <p:grpSpPr>
          <a:xfrm>
            <a:off x="3715276" y="3770631"/>
            <a:ext cx="808155" cy="819099"/>
            <a:chOff x="7617397" y="3483519"/>
            <a:chExt cx="453981" cy="484458"/>
          </a:xfrm>
        </p:grpSpPr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6BB872F1-23FC-F9F1-02C7-E161994F68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A848ED0C-9BB6-5332-D28D-24DCC04AFA87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EFFFE3E9-2F89-BA57-EC09-A3BFCF4CDF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CBD1D99-1479-838E-4DB5-499B7DD745AA}"/>
                </a:ext>
              </a:extLst>
            </p:cNvPr>
            <p:cNvSpPr txBox="1"/>
            <p:nvPr/>
          </p:nvSpPr>
          <p:spPr>
            <a:xfrm>
              <a:off x="7653045" y="3624352"/>
              <a:ext cx="102869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B3EF993-62F2-B20C-CEBD-C019D158E3C2}"/>
                </a:ext>
              </a:extLst>
            </p:cNvPr>
            <p:cNvSpPr txBox="1"/>
            <p:nvPr/>
          </p:nvSpPr>
          <p:spPr>
            <a:xfrm>
              <a:off x="7832516" y="3583175"/>
              <a:ext cx="182800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{g}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228531C-E22B-2B3C-0E5C-F1C4EE4207F8}"/>
              </a:ext>
            </a:extLst>
          </p:cNvPr>
          <p:cNvGrpSpPr/>
          <p:nvPr/>
        </p:nvGrpSpPr>
        <p:grpSpPr>
          <a:xfrm>
            <a:off x="4834795" y="4795323"/>
            <a:ext cx="860872" cy="717451"/>
            <a:chOff x="7543381" y="3483519"/>
            <a:chExt cx="552109" cy="484458"/>
          </a:xfrm>
        </p:grpSpPr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8E8CB5C-65F2-664C-7F6C-66C5F3FB6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FFD966C2-EB70-372F-DC05-9EE4D03A7A73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C42AA2EC-A210-135B-9C7C-C605F5B322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2FB20CF-E722-E982-4BF8-CA80BD742D5C}"/>
                </a:ext>
              </a:extLst>
            </p:cNvPr>
            <p:cNvSpPr txBox="1"/>
            <p:nvPr/>
          </p:nvSpPr>
          <p:spPr>
            <a:xfrm>
              <a:off x="7543381" y="3624352"/>
              <a:ext cx="212533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H0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D5F481C6-9BB8-16BB-2286-5C917DF0BF47}"/>
                </a:ext>
              </a:extLst>
            </p:cNvPr>
            <p:cNvSpPr txBox="1"/>
            <p:nvPr/>
          </p:nvSpPr>
          <p:spPr>
            <a:xfrm>
              <a:off x="7879043" y="3521091"/>
              <a:ext cx="216447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{h}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55712B88-D6BE-29E4-8C8B-616657FC3A86}"/>
              </a:ext>
            </a:extLst>
          </p:cNvPr>
          <p:cNvGrpSpPr/>
          <p:nvPr/>
        </p:nvGrpSpPr>
        <p:grpSpPr>
          <a:xfrm>
            <a:off x="338281" y="5306357"/>
            <a:ext cx="1513593" cy="1200136"/>
            <a:chOff x="7390996" y="3312497"/>
            <a:chExt cx="970723" cy="810390"/>
          </a:xfrm>
        </p:grpSpPr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15CD8236-BC33-10BE-AE31-33E8666DBB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D8956A5-84FC-0F09-3605-ED5E7870DB32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2615E949-4C4B-C691-4EC9-B5566C3E12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7DB25A0F-93E7-2DCD-C39A-8EB380A00718}"/>
                </a:ext>
              </a:extLst>
            </p:cNvPr>
            <p:cNvSpPr txBox="1"/>
            <p:nvPr/>
          </p:nvSpPr>
          <p:spPr>
            <a:xfrm>
              <a:off x="7768355" y="3312497"/>
              <a:ext cx="98761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Z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3D9D04A-8DC9-FA30-162B-7BF96A7CF068}"/>
                </a:ext>
              </a:extLst>
            </p:cNvPr>
            <p:cNvSpPr txBox="1"/>
            <p:nvPr/>
          </p:nvSpPr>
          <p:spPr>
            <a:xfrm>
              <a:off x="8097923" y="3707410"/>
              <a:ext cx="77906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90C898C-14C1-0B28-2572-25A3C516874A}"/>
                </a:ext>
              </a:extLst>
            </p:cNvPr>
            <p:cNvSpPr txBox="1"/>
            <p:nvPr/>
          </p:nvSpPr>
          <p:spPr>
            <a:xfrm>
              <a:off x="7540928" y="3935844"/>
              <a:ext cx="70497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5C1249E1-E381-CE10-E533-F125B79978B3}"/>
                </a:ext>
              </a:extLst>
            </p:cNvPr>
            <p:cNvSpPr txBox="1"/>
            <p:nvPr/>
          </p:nvSpPr>
          <p:spPr>
            <a:xfrm>
              <a:off x="7390996" y="3602283"/>
              <a:ext cx="370360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Point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54D551FB-5A9D-7C5E-1B3D-CBFB403265A7}"/>
                </a:ext>
              </a:extLst>
            </p:cNvPr>
            <p:cNvSpPr txBox="1"/>
            <p:nvPr/>
          </p:nvSpPr>
          <p:spPr>
            <a:xfrm>
              <a:off x="7859924" y="3516389"/>
              <a:ext cx="501795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{frame}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5EEA2431-F66C-2326-4AB9-04517762C9B7}"/>
              </a:ext>
            </a:extLst>
          </p:cNvPr>
          <p:cNvSpPr txBox="1"/>
          <p:nvPr/>
        </p:nvSpPr>
        <p:spPr>
          <a:xfrm>
            <a:off x="4972491" y="3313876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H1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07828B4-D951-8B7C-0A77-1E25493E028D}"/>
              </a:ext>
            </a:extLst>
          </p:cNvPr>
          <p:cNvSpPr txBox="1"/>
          <p:nvPr/>
        </p:nvSpPr>
        <p:spPr>
          <a:xfrm>
            <a:off x="2767728" y="3300849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H2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8783F6B-5878-C2A4-465A-A445251A451D}"/>
              </a:ext>
            </a:extLst>
          </p:cNvPr>
          <p:cNvSpPr txBox="1"/>
          <p:nvPr/>
        </p:nvSpPr>
        <p:spPr>
          <a:xfrm>
            <a:off x="2614856" y="4365993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H3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5DC0E8A-EF8B-7615-7D05-752B6F6C6933}"/>
              </a:ext>
            </a:extLst>
          </p:cNvPr>
          <p:cNvSpPr txBox="1"/>
          <p:nvPr/>
        </p:nvSpPr>
        <p:spPr>
          <a:xfrm>
            <a:off x="2706694" y="5192943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H4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D4FD7-9DB2-2E6B-1A3E-7158135B78FD}"/>
              </a:ext>
            </a:extLst>
          </p:cNvPr>
          <p:cNvSpPr txBox="1"/>
          <p:nvPr/>
        </p:nvSpPr>
        <p:spPr>
          <a:xfrm>
            <a:off x="-9501" y="43242"/>
            <a:ext cx="34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Kinematics</a:t>
            </a:r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B68FC2-DD39-F126-D99E-14B3EAEBAAC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07082" y="629406"/>
            <a:ext cx="1495645" cy="9041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D9DD3D-9FAA-42D3-F0C8-30B55F84B92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45982" y="1461162"/>
            <a:ext cx="3657533" cy="16860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A0D16C5-5CFA-7A1E-5621-A6F1AFD1687C}"/>
              </a:ext>
            </a:extLst>
          </p:cNvPr>
          <p:cNvSpPr txBox="1"/>
          <p:nvPr/>
        </p:nvSpPr>
        <p:spPr>
          <a:xfrm>
            <a:off x="7196844" y="260074"/>
            <a:ext cx="34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Linear</a:t>
            </a:r>
            <a:endParaRPr lang="en-AU" u="sn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AA235-6A2B-C4DF-4EE3-CE00FDA326FA}"/>
              </a:ext>
            </a:extLst>
          </p:cNvPr>
          <p:cNvSpPr txBox="1"/>
          <p:nvPr/>
        </p:nvSpPr>
        <p:spPr>
          <a:xfrm>
            <a:off x="7322919" y="3314165"/>
            <a:ext cx="34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Angular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36804D7-52EB-58D4-E0FF-185AFD3F659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79592" y="3735176"/>
            <a:ext cx="1684955" cy="4344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C05B65C-7993-26B0-0C87-5DF6FA1DEBA5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b="3813"/>
          <a:stretch>
            <a:fillRect/>
          </a:stretch>
        </p:blipFill>
        <p:spPr>
          <a:xfrm>
            <a:off x="7534256" y="4177679"/>
            <a:ext cx="4085776" cy="10642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0536023-3F74-ED57-9E86-60A0CE3FF9D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812088" y="5376645"/>
            <a:ext cx="1685598" cy="96087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6A6CE91-93C5-3B23-BE12-9DC9FB541DA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322070" y="5250036"/>
            <a:ext cx="1800476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4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8DB5C-43E7-1B23-A6DF-3BD986484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8B97520-8BEF-8DAE-6414-17614A508930}"/>
              </a:ext>
            </a:extLst>
          </p:cNvPr>
          <p:cNvGrpSpPr/>
          <p:nvPr/>
        </p:nvGrpSpPr>
        <p:grpSpPr>
          <a:xfrm>
            <a:off x="3511508" y="1"/>
            <a:ext cx="6075815" cy="6857999"/>
            <a:chOff x="4761188" y="291603"/>
            <a:chExt cx="5569553" cy="6501630"/>
          </a:xfrm>
        </p:grpSpPr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4E4722E3-897F-0DF2-4E57-B20A76111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98107" y="291603"/>
              <a:ext cx="2912662" cy="6153149"/>
            </a:xfrm>
            <a:prstGeom prst="rect">
              <a:avLst/>
            </a:prstGeom>
          </p:spPr>
        </p:pic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C9F8674-3549-9E0C-9638-B7F6CDC96F21}"/>
                </a:ext>
              </a:extLst>
            </p:cNvPr>
            <p:cNvCxnSpPr>
              <a:cxnSpLocks/>
            </p:cNvCxnSpPr>
            <p:nvPr/>
          </p:nvCxnSpPr>
          <p:spPr>
            <a:xfrm>
              <a:off x="5998107" y="2492741"/>
              <a:ext cx="817049" cy="49031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BB43693-9C9F-6A3E-D905-E7DD2EE755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5098" y="4117459"/>
              <a:ext cx="852270" cy="449394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C3122DEB-C54A-FC90-0B40-5C55903E28C8}"/>
                </a:ext>
              </a:extLst>
            </p:cNvPr>
            <p:cNvCxnSpPr>
              <a:cxnSpLocks/>
            </p:cNvCxnSpPr>
            <p:nvPr/>
          </p:nvCxnSpPr>
          <p:spPr>
            <a:xfrm>
              <a:off x="5824012" y="3511977"/>
              <a:ext cx="973356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C942BA6-FA60-CF15-733C-F50A0AEE0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4855" y="2601911"/>
              <a:ext cx="735184" cy="479628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F079B9B-4472-C5ED-0974-C45C2F484E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5964" y="3626117"/>
              <a:ext cx="837291" cy="40771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C89FF3BA-5E22-BA1C-BC7B-53392FBD38DE}"/>
                    </a:ext>
                  </a:extLst>
                </p:cNvPr>
                <p:cNvSpPr txBox="1"/>
                <p:nvPr/>
              </p:nvSpPr>
              <p:spPr>
                <a:xfrm>
                  <a:off x="5556875" y="1956761"/>
                  <a:ext cx="1036320" cy="3945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sPre>
                      </m:oMath>
                    </m:oMathPara>
                  </a14:m>
                  <a:endParaRPr lang="en-AU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C89FF3BA-5E22-BA1C-BC7B-53392FBD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6875" y="1956761"/>
                  <a:ext cx="1036320" cy="39451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5C7B4ED2-3A10-7D61-69DF-1975ABFA3A2F}"/>
                    </a:ext>
                  </a:extLst>
                </p:cNvPr>
                <p:cNvSpPr txBox="1"/>
                <p:nvPr/>
              </p:nvSpPr>
              <p:spPr>
                <a:xfrm>
                  <a:off x="8550039" y="2284671"/>
                  <a:ext cx="1036320" cy="3945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sPre>
                      </m:oMath>
                    </m:oMathPara>
                  </a14:m>
                  <a:endParaRPr lang="en-AU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5C7B4ED2-3A10-7D61-69DF-1975ABFA3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0039" y="2284671"/>
                  <a:ext cx="1036320" cy="39451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3E3F4D7-6105-4750-069C-2BEB1FDA6CC2}"/>
                    </a:ext>
                  </a:extLst>
                </p:cNvPr>
                <p:cNvSpPr txBox="1"/>
                <p:nvPr/>
              </p:nvSpPr>
              <p:spPr>
                <a:xfrm>
                  <a:off x="9294421" y="3444916"/>
                  <a:ext cx="1036320" cy="3945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sPre>
                      </m:oMath>
                    </m:oMathPara>
                  </a14:m>
                  <a:endParaRPr lang="en-AU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3E3F4D7-6105-4750-069C-2BEB1FDA6C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4421" y="3444916"/>
                  <a:ext cx="1036320" cy="39451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A22310EB-C958-F25B-6DA3-72AA5A3570AC}"/>
                    </a:ext>
                  </a:extLst>
                </p:cNvPr>
                <p:cNvSpPr txBox="1"/>
                <p:nvPr/>
              </p:nvSpPr>
              <p:spPr>
                <a:xfrm>
                  <a:off x="4761188" y="3216647"/>
                  <a:ext cx="1036320" cy="3945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sPre>
                      </m:oMath>
                    </m:oMathPara>
                  </a14:m>
                  <a:endParaRPr lang="en-AU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A22310EB-C958-F25B-6DA3-72AA5A357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1188" y="3216647"/>
                  <a:ext cx="1036320" cy="39451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A9638C02-4732-2BEB-197E-4FC0E15B8F50}"/>
                    </a:ext>
                  </a:extLst>
                </p:cNvPr>
                <p:cNvSpPr txBox="1"/>
                <p:nvPr/>
              </p:nvSpPr>
              <p:spPr>
                <a:xfrm>
                  <a:off x="5038715" y="4320964"/>
                  <a:ext cx="1036320" cy="3945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sub>
                            </m:sSub>
                          </m:e>
                        </m:sPre>
                      </m:oMath>
                    </m:oMathPara>
                  </a14:m>
                  <a:endParaRPr lang="en-AU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A9638C02-4732-2BEB-197E-4FC0E15B8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8715" y="4320964"/>
                  <a:ext cx="1036320" cy="39451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5A32C67-15E3-2668-88AE-53A92E679884}"/>
                </a:ext>
              </a:extLst>
            </p:cNvPr>
            <p:cNvCxnSpPr>
              <a:cxnSpLocks/>
            </p:cNvCxnSpPr>
            <p:nvPr/>
          </p:nvCxnSpPr>
          <p:spPr>
            <a:xfrm>
              <a:off x="7352485" y="4024348"/>
              <a:ext cx="0" cy="743377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2A7A57EE-DECA-7189-4D4D-C9480F61A21E}"/>
                    </a:ext>
                  </a:extLst>
                </p:cNvPr>
                <p:cNvSpPr txBox="1"/>
                <p:nvPr/>
              </p:nvSpPr>
              <p:spPr>
                <a:xfrm>
                  <a:off x="7196584" y="4401024"/>
                  <a:ext cx="1036320" cy="4403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sub>
                            </m:sSub>
                          </m:e>
                        </m:sPre>
                      </m:oMath>
                    </m:oMathPara>
                  </a14:m>
                  <a:endParaRPr lang="en-AU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2A7A57EE-DECA-7189-4D4D-C9480F61A2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6584" y="4401024"/>
                  <a:ext cx="1036320" cy="44031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5E35B02B-E780-F887-BEEA-1AF2663A49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1101" y="5830581"/>
              <a:ext cx="968200" cy="35459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6A28FE6-6770-5D26-FDA7-01D03F8D151E}"/>
                </a:ext>
              </a:extLst>
            </p:cNvPr>
            <p:cNvGrpSpPr/>
            <p:nvPr/>
          </p:nvGrpSpPr>
          <p:grpSpPr>
            <a:xfrm>
              <a:off x="7414597" y="5898020"/>
              <a:ext cx="581689" cy="762159"/>
              <a:chOff x="7414597" y="5898020"/>
              <a:chExt cx="581689" cy="762159"/>
            </a:xfrm>
          </p:grpSpPr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D9D54B2A-18D6-B2AC-1EB3-9053F25A06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14597" y="5898020"/>
                <a:ext cx="575500" cy="75640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A7B7502D-4569-7F8F-69B7-24575E1B22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36160" y="6055417"/>
                <a:ext cx="460126" cy="604762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23E90496-6B62-CFD7-5C49-918C8747C342}"/>
                    </a:ext>
                  </a:extLst>
                </p:cNvPr>
                <p:cNvSpPr txBox="1"/>
                <p:nvPr/>
              </p:nvSpPr>
              <p:spPr>
                <a:xfrm>
                  <a:off x="5439501" y="6017969"/>
                  <a:ext cx="1036320" cy="4403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</m:sub>
                            </m:sSub>
                          </m:e>
                        </m:sPre>
                      </m:oMath>
                    </m:oMathPara>
                  </a14:m>
                  <a:endParaRPr lang="en-AU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23E90496-6B62-CFD7-5C49-918C8747C3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9501" y="6017969"/>
                  <a:ext cx="1036320" cy="4403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8527C57-F05E-9971-B8DE-A2BD042F8ADD}"/>
                    </a:ext>
                  </a:extLst>
                </p:cNvPr>
                <p:cNvSpPr txBox="1"/>
                <p:nvPr/>
              </p:nvSpPr>
              <p:spPr>
                <a:xfrm>
                  <a:off x="7809732" y="6352920"/>
                  <a:ext cx="1036320" cy="4403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</m:sub>
                            </m:sSub>
                          </m:e>
                        </m:sPre>
                      </m:oMath>
                    </m:oMathPara>
                  </a14:m>
                  <a:endParaRPr lang="en-AU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8527C57-F05E-9971-B8DE-A2BD042F8A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9732" y="6352920"/>
                  <a:ext cx="1036320" cy="44031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20DE3614-8014-B364-DC00-CC147B58E1C1}"/>
              </a:ext>
            </a:extLst>
          </p:cNvPr>
          <p:cNvGrpSpPr/>
          <p:nvPr/>
        </p:nvGrpSpPr>
        <p:grpSpPr>
          <a:xfrm>
            <a:off x="5996418" y="5300664"/>
            <a:ext cx="808155" cy="819099"/>
            <a:chOff x="7617397" y="3483519"/>
            <a:chExt cx="453981" cy="484458"/>
          </a:xfrm>
        </p:grpSpPr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E049D925-6B16-7E0C-55B5-CEEC64818D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FB29D07B-562F-C917-89F3-12244A3897E5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C898280C-090C-30C6-CB6B-00DB0168B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2275B867-4718-52C5-FEF0-16B364C01A39}"/>
                </a:ext>
              </a:extLst>
            </p:cNvPr>
            <p:cNvSpPr txBox="1"/>
            <p:nvPr/>
          </p:nvSpPr>
          <p:spPr>
            <a:xfrm>
              <a:off x="7653045" y="3624352"/>
              <a:ext cx="102869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59250324-40DE-EA50-D3F8-DD7F5F7BB6CB}"/>
                </a:ext>
              </a:extLst>
            </p:cNvPr>
            <p:cNvSpPr txBox="1"/>
            <p:nvPr/>
          </p:nvSpPr>
          <p:spPr>
            <a:xfrm>
              <a:off x="7879043" y="3521091"/>
              <a:ext cx="182800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{f}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58163A80-B6E7-CB52-564E-C91B9CB88F8F}"/>
              </a:ext>
            </a:extLst>
          </p:cNvPr>
          <p:cNvGrpSpPr/>
          <p:nvPr/>
        </p:nvGrpSpPr>
        <p:grpSpPr>
          <a:xfrm>
            <a:off x="7721716" y="3165597"/>
            <a:ext cx="816321" cy="717451"/>
            <a:chOff x="7571953" y="3483519"/>
            <a:chExt cx="523537" cy="484458"/>
          </a:xfrm>
        </p:grpSpPr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67F48E5C-F307-760A-C9DC-AC32595733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0CEEE647-1F92-CAA1-3CAE-C67B7387C4FD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C0FFF462-509D-D52B-67E8-C0226F048A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8FDDBE7-8D41-34BA-C474-35A88C84DE53}"/>
                </a:ext>
              </a:extLst>
            </p:cNvPr>
            <p:cNvSpPr txBox="1"/>
            <p:nvPr/>
          </p:nvSpPr>
          <p:spPr>
            <a:xfrm>
              <a:off x="7571953" y="3624352"/>
              <a:ext cx="183962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H0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EFC1107-58B1-3292-5F6A-778CDAA110DA}"/>
                </a:ext>
              </a:extLst>
            </p:cNvPr>
            <p:cNvSpPr txBox="1"/>
            <p:nvPr/>
          </p:nvSpPr>
          <p:spPr>
            <a:xfrm>
              <a:off x="7879043" y="3521091"/>
              <a:ext cx="216447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{h}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8DA8CD4-BB9C-F946-CDE8-53524E4762D7}"/>
              </a:ext>
            </a:extLst>
          </p:cNvPr>
          <p:cNvGrpSpPr/>
          <p:nvPr/>
        </p:nvGrpSpPr>
        <p:grpSpPr>
          <a:xfrm>
            <a:off x="5987886" y="3326154"/>
            <a:ext cx="808155" cy="819099"/>
            <a:chOff x="7617397" y="3483519"/>
            <a:chExt cx="453981" cy="484458"/>
          </a:xfrm>
        </p:grpSpPr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5B0DAC52-2941-2845-343E-4EABF8E977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FCB15A3A-BD00-7B06-B820-CB8100DB061E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23FDBBBA-74FD-28B7-68D1-FFE94394E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609FE556-EDDE-7A5B-6EB1-6EAF17F9BB6E}"/>
                </a:ext>
              </a:extLst>
            </p:cNvPr>
            <p:cNvSpPr txBox="1"/>
            <p:nvPr/>
          </p:nvSpPr>
          <p:spPr>
            <a:xfrm>
              <a:off x="7653045" y="3624352"/>
              <a:ext cx="102869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3F60B09B-349E-D8C7-E2FA-81BCF0968438}"/>
                </a:ext>
              </a:extLst>
            </p:cNvPr>
            <p:cNvSpPr txBox="1"/>
            <p:nvPr/>
          </p:nvSpPr>
          <p:spPr>
            <a:xfrm>
              <a:off x="7879043" y="3521091"/>
              <a:ext cx="182800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{g}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95FE9B5E-2595-AE3B-F9BD-854AC94463F9}"/>
              </a:ext>
            </a:extLst>
          </p:cNvPr>
          <p:cNvSpPr txBox="1"/>
          <p:nvPr/>
        </p:nvSpPr>
        <p:spPr>
          <a:xfrm>
            <a:off x="7396572" y="2322787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H1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CD405A8C-14EF-EF80-A504-FD02F64E320D}"/>
              </a:ext>
            </a:extLst>
          </p:cNvPr>
          <p:cNvSpPr txBox="1"/>
          <p:nvPr/>
        </p:nvSpPr>
        <p:spPr>
          <a:xfrm>
            <a:off x="4642028" y="2230972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H2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2253C9B-CDE7-0F00-C62C-EF8F83BFE2E8}"/>
              </a:ext>
            </a:extLst>
          </p:cNvPr>
          <p:cNvSpPr txBox="1"/>
          <p:nvPr/>
        </p:nvSpPr>
        <p:spPr>
          <a:xfrm>
            <a:off x="4512420" y="3258391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H3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C5033EA-D263-84E1-4C80-33C2426F46AF}"/>
              </a:ext>
            </a:extLst>
          </p:cNvPr>
          <p:cNvSpPr txBox="1"/>
          <p:nvPr/>
        </p:nvSpPr>
        <p:spPr>
          <a:xfrm>
            <a:off x="4761896" y="4364072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H4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D8E25E22-6A1D-DBBE-E805-00E57F023020}"/>
              </a:ext>
            </a:extLst>
          </p:cNvPr>
          <p:cNvSpPr txBox="1"/>
          <p:nvPr/>
        </p:nvSpPr>
        <p:spPr>
          <a:xfrm>
            <a:off x="614067" y="4763907"/>
            <a:ext cx="6096000" cy="1668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i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Actuation Wrenches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i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Constraint Wrenches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i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Gravitational Wrenches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31715506-9026-3A4C-843A-A2F41E03C856}"/>
              </a:ext>
            </a:extLst>
          </p:cNvPr>
          <p:cNvSpPr txBox="1"/>
          <p:nvPr/>
        </p:nvSpPr>
        <p:spPr>
          <a:xfrm>
            <a:off x="-9501" y="43242"/>
            <a:ext cx="34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Dynamics (Free Body Diagram)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34017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A19AC-721E-58EC-9F8C-936F664E5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34C97427-6917-6DFC-E376-74ECC58D8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189" y="2348324"/>
            <a:ext cx="4124901" cy="905001"/>
          </a:xfrm>
          <a:prstGeom prst="rect">
            <a:avLst/>
          </a:prstGeom>
        </p:spPr>
      </p:pic>
      <p:sp>
        <p:nvSpPr>
          <p:cNvPr id="203" name="TextBox 202">
            <a:extLst>
              <a:ext uri="{FF2B5EF4-FFF2-40B4-BE49-F238E27FC236}">
                <a16:creationId xmlns:a16="http://schemas.microsoft.com/office/drawing/2014/main" id="{189F4E36-63A6-ED65-18AF-6ABAA54BA35C}"/>
              </a:ext>
            </a:extLst>
          </p:cNvPr>
          <p:cNvSpPr txBox="1"/>
          <p:nvPr/>
        </p:nvSpPr>
        <p:spPr>
          <a:xfrm>
            <a:off x="-9501" y="43242"/>
            <a:ext cx="34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Dynamics (Resultant Forces)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B5C262-8A12-D2A5-ED1F-6D0306E76186}"/>
              </a:ext>
            </a:extLst>
          </p:cNvPr>
          <p:cNvSpPr txBox="1"/>
          <p:nvPr/>
        </p:nvSpPr>
        <p:spPr>
          <a:xfrm>
            <a:off x="4444539" y="1053519"/>
            <a:ext cx="207264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dirty="0"/>
              <a:t>constraint forces acting on point 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F9CE73-3B77-D8EF-C903-4F8601CD1369}"/>
                  </a:ext>
                </a:extLst>
              </p:cNvPr>
              <p:cNvSpPr txBox="1"/>
              <p:nvPr/>
            </p:nvSpPr>
            <p:spPr>
              <a:xfrm>
                <a:off x="7114984" y="398311"/>
                <a:ext cx="2607106" cy="14275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AU" dirty="0"/>
                  <a:t>body's weight acting on point G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𝑅𝐵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A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</m:oMath>
                </a14:m>
                <a:r>
                  <a:rPr lang="en-AU" dirty="0"/>
                  <a:t>=mass of rigid body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F9CE73-3B77-D8EF-C903-4F8601CD1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984" y="398311"/>
                <a:ext cx="2607106" cy="1427507"/>
              </a:xfrm>
              <a:prstGeom prst="rect">
                <a:avLst/>
              </a:prstGeom>
              <a:blipFill>
                <a:blip r:embed="rId4"/>
                <a:stretch>
                  <a:fillRect l="-1624" t="-1261" b="-50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0C0C5B7-D748-C2E6-C63A-97772DDA8007}"/>
              </a:ext>
            </a:extLst>
          </p:cNvPr>
          <p:cNvSpPr txBox="1"/>
          <p:nvPr/>
        </p:nvSpPr>
        <p:spPr>
          <a:xfrm>
            <a:off x="8709660" y="4908832"/>
            <a:ext cx="303830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dirty="0"/>
              <a:t>driving forces acting on the rigid body from a manipulator's hand / fingers expressed in frame {h}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0A4623-56C5-08D9-0E86-CF85699EE01B}"/>
                  </a:ext>
                </a:extLst>
              </p:cNvPr>
              <p:cNvSpPr txBox="1"/>
              <p:nvPr/>
            </p:nvSpPr>
            <p:spPr>
              <a:xfrm>
                <a:off x="7114984" y="3657413"/>
                <a:ext cx="2265236" cy="9864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AU" dirty="0"/>
                  <a:t>rotation matrix from frame {h} to {f} obtained via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sPre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0A4623-56C5-08D9-0E86-CF85699EE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984" y="3657413"/>
                <a:ext cx="2265236" cy="986424"/>
              </a:xfrm>
              <a:prstGeom prst="rect">
                <a:avLst/>
              </a:prstGeom>
              <a:blipFill>
                <a:blip r:embed="rId5"/>
                <a:stretch>
                  <a:fillRect l="-1867" t="-2424" b="-727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CAA143-8194-CA0E-2C9E-2FF80AF1BDAA}"/>
              </a:ext>
            </a:extLst>
          </p:cNvPr>
          <p:cNvCxnSpPr/>
          <p:nvPr/>
        </p:nvCxnSpPr>
        <p:spPr>
          <a:xfrm flipH="1" flipV="1">
            <a:off x="6096000" y="1783080"/>
            <a:ext cx="525780" cy="853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8049719-6F9F-AF14-2657-FCDE2C470EA6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8001000" y="1825818"/>
            <a:ext cx="417537" cy="810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6DCCA2-3E62-EA43-3210-939C6326B645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8247602" y="2901515"/>
            <a:ext cx="904018" cy="7558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18044B1-46FB-4D51-D802-41A3DD49635F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9611018" y="2956560"/>
            <a:ext cx="617793" cy="1952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Graphic 44">
            <a:extLst>
              <a:ext uri="{FF2B5EF4-FFF2-40B4-BE49-F238E27FC236}">
                <a16:creationId xmlns:a16="http://schemas.microsoft.com/office/drawing/2014/main" id="{BB1CF8E7-0F43-DD1D-8191-69B6348A67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6" y="1783961"/>
            <a:ext cx="303830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23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FF0C6-F1DC-2F2A-21BE-A623CE051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Box 202">
            <a:extLst>
              <a:ext uri="{FF2B5EF4-FFF2-40B4-BE49-F238E27FC236}">
                <a16:creationId xmlns:a16="http://schemas.microsoft.com/office/drawing/2014/main" id="{C6354203-B2CC-3D74-3E33-D4F46AC9077A}"/>
              </a:ext>
            </a:extLst>
          </p:cNvPr>
          <p:cNvSpPr txBox="1"/>
          <p:nvPr/>
        </p:nvSpPr>
        <p:spPr>
          <a:xfrm>
            <a:off x="-9501" y="43242"/>
            <a:ext cx="34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Dynamics (Linear NE)</a:t>
            </a:r>
            <a:endParaRPr lang="en-AU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03210D-4B49-55A6-2C29-35030DC41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286" y="1783961"/>
            <a:ext cx="3038302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47093A-673D-F5B5-5AFB-05EFC8864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925" y="1101635"/>
            <a:ext cx="4801270" cy="2038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43A6F5-07BA-7B00-8E82-B3A2ECCB1424}"/>
              </a:ext>
            </a:extLst>
          </p:cNvPr>
          <p:cNvSpPr txBox="1"/>
          <p:nvPr/>
        </p:nvSpPr>
        <p:spPr>
          <a:xfrm>
            <a:off x="4365925" y="3429000"/>
            <a:ext cx="6126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RFT F/T sensor measures the forces acting on point O, in the opposite direction of the constraint force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8B03F1-1F96-0685-BEE4-593E5A76A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645" y="4331634"/>
            <a:ext cx="3373175" cy="96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3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3EC0D-5339-1931-E6BA-F3EE2CEF3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Box 202">
            <a:extLst>
              <a:ext uri="{FF2B5EF4-FFF2-40B4-BE49-F238E27FC236}">
                <a16:creationId xmlns:a16="http://schemas.microsoft.com/office/drawing/2014/main" id="{662C4D2B-565E-6554-B252-BF8423DC361F}"/>
              </a:ext>
            </a:extLst>
          </p:cNvPr>
          <p:cNvSpPr txBox="1"/>
          <p:nvPr/>
        </p:nvSpPr>
        <p:spPr>
          <a:xfrm>
            <a:off x="-9501" y="43242"/>
            <a:ext cx="34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Dynamics (Resultant Moment)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B2E3B-5A99-78CB-F27C-961A5FB1A55A}"/>
              </a:ext>
            </a:extLst>
          </p:cNvPr>
          <p:cNvSpPr txBox="1"/>
          <p:nvPr/>
        </p:nvSpPr>
        <p:spPr>
          <a:xfrm>
            <a:off x="4918707" y="1476535"/>
            <a:ext cx="228392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dirty="0"/>
              <a:t>constraint moments acting about point 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3FB0F-BFAB-40D4-A9FC-5BC700D53189}"/>
              </a:ext>
            </a:extLst>
          </p:cNvPr>
          <p:cNvSpPr txBox="1"/>
          <p:nvPr/>
        </p:nvSpPr>
        <p:spPr>
          <a:xfrm>
            <a:off x="7737062" y="1476535"/>
            <a:ext cx="277091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Moment about point O induced by body’s weight </a:t>
            </a:r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15258A-0499-8D1F-8E0C-09683DE023E8}"/>
              </a:ext>
            </a:extLst>
          </p:cNvPr>
          <p:cNvSpPr txBox="1"/>
          <p:nvPr/>
        </p:nvSpPr>
        <p:spPr>
          <a:xfrm>
            <a:off x="7603370" y="3797272"/>
            <a:ext cx="303830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Moment about point O induced by </a:t>
            </a:r>
            <a:r>
              <a:rPr lang="en-AU" dirty="0"/>
              <a:t>driving forces acting on the rigid body a manipulator's hand / fingers.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F13EBD-C3AC-C9B4-45B1-D16344A2DC9B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6060668" y="2122866"/>
            <a:ext cx="599212" cy="606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A1A136-C646-862A-91EF-B263CEB42379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603370" y="2122866"/>
            <a:ext cx="1519151" cy="606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2C2F45-5B31-B303-5DE2-1EC41C59532D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949674" y="3176755"/>
            <a:ext cx="172847" cy="620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6DA7DD4-8AF1-DC60-67E9-2A8E0DF9A3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229" b="18169"/>
          <a:stretch>
            <a:fillRect/>
          </a:stretch>
        </p:blipFill>
        <p:spPr>
          <a:xfrm>
            <a:off x="4792650" y="2734990"/>
            <a:ext cx="4725059" cy="45574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517A99E-9A2F-AD63-2272-19DDAE927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286" y="1783961"/>
            <a:ext cx="303830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33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5CEAE-CFB6-E6D4-C9A1-50939251D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3D2E28A-0D73-97E0-5880-7F12C3E56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196" y="1723788"/>
            <a:ext cx="4771142" cy="1547164"/>
          </a:xfrm>
          <a:prstGeom prst="rect">
            <a:avLst/>
          </a:prstGeom>
        </p:spPr>
      </p:pic>
      <p:sp>
        <p:nvSpPr>
          <p:cNvPr id="203" name="TextBox 202">
            <a:extLst>
              <a:ext uri="{FF2B5EF4-FFF2-40B4-BE49-F238E27FC236}">
                <a16:creationId xmlns:a16="http://schemas.microsoft.com/office/drawing/2014/main" id="{646E5B2C-E213-6044-2A46-BCEE8646653B}"/>
              </a:ext>
            </a:extLst>
          </p:cNvPr>
          <p:cNvSpPr txBox="1"/>
          <p:nvPr/>
        </p:nvSpPr>
        <p:spPr>
          <a:xfrm>
            <a:off x="-9501" y="43242"/>
            <a:ext cx="34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Dynamics (Resultant Moment)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442CC3-DF68-A497-981C-A4B78D7618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229" b="18169"/>
          <a:stretch>
            <a:fillRect/>
          </a:stretch>
        </p:blipFill>
        <p:spPr>
          <a:xfrm>
            <a:off x="4830750" y="776650"/>
            <a:ext cx="4725059" cy="455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43CFDA-43DA-C3CC-A1E2-AB9F040C0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231" y="1926713"/>
            <a:ext cx="2898771" cy="229563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3D845A-BD9D-7C6E-52CF-4E2F59FF1AC7}"/>
              </a:ext>
            </a:extLst>
          </p:cNvPr>
          <p:cNvCxnSpPr/>
          <p:nvPr/>
        </p:nvCxnSpPr>
        <p:spPr>
          <a:xfrm>
            <a:off x="6903720" y="1944826"/>
            <a:ext cx="0" cy="45550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10907F-927A-67D0-70D9-5197BABB557C}"/>
                  </a:ext>
                </a:extLst>
              </p:cNvPr>
              <p:cNvSpPr txBox="1"/>
              <p:nvPr/>
            </p:nvSpPr>
            <p:spPr>
              <a:xfrm>
                <a:off x="7247880" y="3794686"/>
                <a:ext cx="2141872" cy="9864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AU" dirty="0"/>
                  <a:t>position vector from O to H0 obtained via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sPre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10907F-927A-67D0-70D9-5197BABB5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880" y="3794686"/>
                <a:ext cx="2141872" cy="986424"/>
              </a:xfrm>
              <a:prstGeom prst="rect">
                <a:avLst/>
              </a:prstGeom>
              <a:blipFill>
                <a:blip r:embed="rId6"/>
                <a:stretch>
                  <a:fillRect l="-2260" t="-1818" b="-727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9571F78-E2A7-F65F-24B0-AB6037499CC3}"/>
              </a:ext>
            </a:extLst>
          </p:cNvPr>
          <p:cNvSpPr txBox="1"/>
          <p:nvPr/>
        </p:nvSpPr>
        <p:spPr>
          <a:xfrm>
            <a:off x="9776463" y="3857780"/>
            <a:ext cx="214187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dirty="0"/>
              <a:t>relative position from palm to finger given by glove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35AC41-E123-52C9-BB88-E0FCB3F15BF1}"/>
              </a:ext>
            </a:extLst>
          </p:cNvPr>
          <p:cNvCxnSpPr>
            <a:endCxn id="18" idx="0"/>
          </p:cNvCxnSpPr>
          <p:nvPr/>
        </p:nvCxnSpPr>
        <p:spPr>
          <a:xfrm flipH="1">
            <a:off x="8318816" y="3074528"/>
            <a:ext cx="710884" cy="7201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1ABE65-5DED-246A-CAF1-14AB0E190AF4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0264140" y="3074528"/>
            <a:ext cx="583261" cy="7832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Graphic 30">
            <a:extLst>
              <a:ext uri="{FF2B5EF4-FFF2-40B4-BE49-F238E27FC236}">
                <a16:creationId xmlns:a16="http://schemas.microsoft.com/office/drawing/2014/main" id="{79430EFD-1614-BDB1-0956-133E6593E9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9286" y="1783961"/>
            <a:ext cx="303830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06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189AA-C29C-1B03-280C-C158C8C4D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Box 202">
            <a:extLst>
              <a:ext uri="{FF2B5EF4-FFF2-40B4-BE49-F238E27FC236}">
                <a16:creationId xmlns:a16="http://schemas.microsoft.com/office/drawing/2014/main" id="{4096DB10-95EE-CBA6-E9F2-916098D20C3D}"/>
              </a:ext>
            </a:extLst>
          </p:cNvPr>
          <p:cNvSpPr txBox="1"/>
          <p:nvPr/>
        </p:nvSpPr>
        <p:spPr>
          <a:xfrm>
            <a:off x="-9501" y="43242"/>
            <a:ext cx="34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Dynamics (Angular NE)</a:t>
            </a:r>
            <a:endParaRPr lang="en-AU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A8EBF58-7CEE-B2B5-69B3-7A8BD0C9B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793" y="1545064"/>
            <a:ext cx="3038302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3F54BB-B540-387B-585D-A19C59737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135" y="2530721"/>
            <a:ext cx="6253775" cy="1167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9A5125-11EA-E8FE-931F-2333707524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8307" y="1100954"/>
            <a:ext cx="7682064" cy="13660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EFC5F3-F9A6-4190-5AEE-0551C5989C27}"/>
              </a:ext>
            </a:extLst>
          </p:cNvPr>
          <p:cNvSpPr txBox="1"/>
          <p:nvPr/>
        </p:nvSpPr>
        <p:spPr>
          <a:xfrm>
            <a:off x="4598782" y="3992880"/>
            <a:ext cx="6126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RFT F/T sensor measures the moment acting on point O, in the opposite direction of the constraint moment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836F72-31D0-BE8F-1444-33F9E0FB9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8782" y="4805465"/>
            <a:ext cx="5721532" cy="95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01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2459A-2D81-DA82-82B7-C1C9B5B9F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Box 202">
            <a:extLst>
              <a:ext uri="{FF2B5EF4-FFF2-40B4-BE49-F238E27FC236}">
                <a16:creationId xmlns:a16="http://schemas.microsoft.com/office/drawing/2014/main" id="{DAA97E19-3C9B-1921-F8C7-8B2009CC3867}"/>
              </a:ext>
            </a:extLst>
          </p:cNvPr>
          <p:cNvSpPr txBox="1"/>
          <p:nvPr/>
        </p:nvSpPr>
        <p:spPr>
          <a:xfrm>
            <a:off x="-9501" y="43242"/>
            <a:ext cx="34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Summary</a:t>
            </a:r>
            <a:endParaRPr lang="en-AU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D15735D-ACE8-A747-A83A-0884B10A5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286" y="1783961"/>
            <a:ext cx="3038302" cy="3429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549D2E-B92C-634B-713E-4D76B16F8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882" y="3670085"/>
            <a:ext cx="5721532" cy="9515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2C4039-AC79-E832-B828-C3B9F28E75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520" y="2536414"/>
            <a:ext cx="3373175" cy="962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930DBA-887A-938D-8001-6EE7EEEBA1D6}"/>
              </a:ext>
            </a:extLst>
          </p:cNvPr>
          <p:cNvSpPr txBox="1"/>
          <p:nvPr/>
        </p:nvSpPr>
        <p:spPr>
          <a:xfrm>
            <a:off x="3710940" y="1119841"/>
            <a:ext cx="79629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u="sng" dirty="0"/>
              <a:t>Experimental validation of the interaction on a STATIC RIGID BODY</a:t>
            </a:r>
          </a:p>
          <a:p>
            <a:pPr algn="ctr"/>
            <a:r>
              <a:rPr lang="en-AU" sz="1600" dirty="0"/>
              <a:t>force and position readings of the glove </a:t>
            </a:r>
          </a:p>
          <a:p>
            <a:pPr algn="ctr"/>
            <a:r>
              <a:rPr lang="en-AU" sz="1600" dirty="0"/>
              <a:t>and the wrench readings from the RFT F/T sensor has to satisfy</a:t>
            </a:r>
          </a:p>
        </p:txBody>
      </p:sp>
    </p:spTree>
    <p:extLst>
      <p:ext uri="{BB962C8B-B14F-4D97-AF65-F5344CB8AC3E}">
        <p14:creationId xmlns:p14="http://schemas.microsoft.com/office/powerpoint/2010/main" val="3495671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E84D332-7E91-4FB2-A75B-4149CB14EEE6}">
  <we:reference id="wa200004052" version="1.0.0.2" store="en-US" storeType="OMEX"/>
  <we:alternateReferences>
    <we:reference id="WA200004052" version="1.0.0.2" store="WA200004052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76F9FD43E8284B9AE5B2E2FCEDF8A1" ma:contentTypeVersion="15" ma:contentTypeDescription="Create a new document." ma:contentTypeScope="" ma:versionID="500bd9940c61d22572048076a49321cb">
  <xsd:schema xmlns:xsd="http://www.w3.org/2001/XMLSchema" xmlns:xs="http://www.w3.org/2001/XMLSchema" xmlns:p="http://schemas.microsoft.com/office/2006/metadata/properties" xmlns:ns3="b7c255d8-e94f-408d-ae75-6d0ce4ea562d" xmlns:ns4="2f267c1f-91c8-4b4f-b274-e775fc88ebf9" targetNamespace="http://schemas.microsoft.com/office/2006/metadata/properties" ma:root="true" ma:fieldsID="c7b00257c0fcbdc1588d6ed24a6a17f8" ns3:_="" ns4:_="">
    <xsd:import namespace="b7c255d8-e94f-408d-ae75-6d0ce4ea562d"/>
    <xsd:import namespace="2f267c1f-91c8-4b4f-b274-e775fc88eb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c255d8-e94f-408d-ae75-6d0ce4ea56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267c1f-91c8-4b4f-b274-e775fc88ebf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7c255d8-e94f-408d-ae75-6d0ce4ea562d" xsi:nil="true"/>
  </documentManagement>
</p:properties>
</file>

<file path=customXml/itemProps1.xml><?xml version="1.0" encoding="utf-8"?>
<ds:datastoreItem xmlns:ds="http://schemas.openxmlformats.org/officeDocument/2006/customXml" ds:itemID="{416ABEDD-0CB8-4024-8D8B-21A70EE593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c255d8-e94f-408d-ae75-6d0ce4ea562d"/>
    <ds:schemaRef ds:uri="2f267c1f-91c8-4b4f-b274-e775fc88eb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8EC24F1-FFD7-4D58-9B0D-6E192863DE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7BAADD-5431-423D-93F7-BFFE7CC06306}">
  <ds:schemaRefs>
    <ds:schemaRef ds:uri="http://purl.org/dc/terms/"/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b7c255d8-e94f-408d-ae75-6d0ce4ea562d"/>
    <ds:schemaRef ds:uri="http://schemas.microsoft.com/office/infopath/2007/PartnerControls"/>
    <ds:schemaRef ds:uri="http://schemas.openxmlformats.org/package/2006/metadata/core-properties"/>
    <ds:schemaRef ds:uri="2f267c1f-91c8-4b4f-b274-e775fc88ebf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3876</TotalTime>
  <Words>542</Words>
  <Application>Microsoft Office PowerPoint</Application>
  <PresentationFormat>Widescreen</PresentationFormat>
  <Paragraphs>118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Loh Jia Quan</dc:creator>
  <cp:lastModifiedBy>Loh Jia Quan</cp:lastModifiedBy>
  <cp:revision>6</cp:revision>
  <dcterms:created xsi:type="dcterms:W3CDTF">2025-06-02T00:04:10Z</dcterms:created>
  <dcterms:modified xsi:type="dcterms:W3CDTF">2025-09-16T04:23:21Z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0x010100A376F9FD43E8284B9AE5B2E2FCEDF8A1</vt:lpwstr>
  </property>
</Properties>
</file>